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95" r:id="rId3"/>
    <p:sldId id="296" r:id="rId4"/>
    <p:sldId id="302" r:id="rId5"/>
    <p:sldId id="327" r:id="rId6"/>
    <p:sldId id="339" r:id="rId7"/>
    <p:sldId id="338" r:id="rId8"/>
    <p:sldId id="337" r:id="rId9"/>
    <p:sldId id="332" r:id="rId10"/>
    <p:sldId id="330" r:id="rId11"/>
    <p:sldId id="331" r:id="rId12"/>
    <p:sldId id="318" r:id="rId13"/>
    <p:sldId id="304" r:id="rId14"/>
    <p:sldId id="319" r:id="rId15"/>
    <p:sldId id="306" r:id="rId16"/>
    <p:sldId id="340" r:id="rId17"/>
    <p:sldId id="333" r:id="rId18"/>
    <p:sldId id="297" r:id="rId19"/>
    <p:sldId id="293" r:id="rId20"/>
    <p:sldId id="305" r:id="rId21"/>
    <p:sldId id="322" r:id="rId22"/>
    <p:sldId id="285" r:id="rId23"/>
    <p:sldId id="284" r:id="rId24"/>
    <p:sldId id="325" r:id="rId25"/>
    <p:sldId id="324" r:id="rId26"/>
    <p:sldId id="326" r:id="rId27"/>
    <p:sldId id="301" r:id="rId28"/>
    <p:sldId id="341" r:id="rId29"/>
    <p:sldId id="342" r:id="rId30"/>
    <p:sldId id="273" r:id="rId31"/>
    <p:sldId id="274" r:id="rId32"/>
    <p:sldId id="312" r:id="rId33"/>
  </p:sldIdLst>
  <p:sldSz cx="12558713" cy="7064375"/>
  <p:notesSz cx="6797675" cy="9926638"/>
  <p:defaultTextStyle>
    <a:defPPr>
      <a:defRPr lang="pl-PL"/>
    </a:defPPr>
    <a:lvl1pPr marL="0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70656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41312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11967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82623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353278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823933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294591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765247" algn="l" defTabSz="9413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676E5EB-A192-41A1-AAD5-85D9A04756B9}">
          <p14:sldIdLst>
            <p14:sldId id="295"/>
            <p14:sldId id="296"/>
            <p14:sldId id="302"/>
            <p14:sldId id="327"/>
            <p14:sldId id="339"/>
            <p14:sldId id="338"/>
            <p14:sldId id="337"/>
            <p14:sldId id="332"/>
            <p14:sldId id="330"/>
            <p14:sldId id="331"/>
            <p14:sldId id="318"/>
            <p14:sldId id="304"/>
            <p14:sldId id="319"/>
            <p14:sldId id="306"/>
            <p14:sldId id="340"/>
            <p14:sldId id="333"/>
            <p14:sldId id="297"/>
            <p14:sldId id="293"/>
            <p14:sldId id="305"/>
            <p14:sldId id="322"/>
            <p14:sldId id="285"/>
            <p14:sldId id="284"/>
            <p14:sldId id="325"/>
            <p14:sldId id="324"/>
            <p14:sldId id="326"/>
            <p14:sldId id="301"/>
            <p14:sldId id="341"/>
            <p14:sldId id="342"/>
            <p14:sldId id="273"/>
            <p14:sldId id="274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402" userDrawn="1">
          <p15:clr>
            <a:srgbClr val="A4A3A4"/>
          </p15:clr>
        </p15:guide>
        <p15:guide id="2" orient="horz" pos="2543" userDrawn="1">
          <p15:clr>
            <a:srgbClr val="A4A3A4"/>
          </p15:clr>
        </p15:guide>
        <p15:guide id="3" orient="horz" pos="3994" userDrawn="1">
          <p15:clr>
            <a:srgbClr val="A4A3A4"/>
          </p15:clr>
        </p15:guide>
        <p15:guide id="4" pos="225" userDrawn="1">
          <p15:clr>
            <a:srgbClr val="A4A3A4"/>
          </p15:clr>
        </p15:guide>
        <p15:guide id="5" pos="5255" userDrawn="1">
          <p15:clr>
            <a:srgbClr val="A4A3A4"/>
          </p15:clr>
        </p15:guide>
        <p15:guide id="6" pos="3956" userDrawn="1">
          <p15:clr>
            <a:srgbClr val="A4A3A4"/>
          </p15:clr>
        </p15:guide>
        <p15:guide id="7" pos="1074" userDrawn="1">
          <p15:clr>
            <a:srgbClr val="A4A3A4"/>
          </p15:clr>
        </p15:guide>
        <p15:guide id="8" pos="4916" userDrawn="1">
          <p15:clr>
            <a:srgbClr val="A4A3A4"/>
          </p15:clr>
        </p15:guide>
        <p15:guide id="9" pos="1977" userDrawn="1">
          <p15:clr>
            <a:srgbClr val="A4A3A4"/>
          </p15:clr>
        </p15:guide>
        <p15:guide id="10" pos="3390" userDrawn="1">
          <p15:clr>
            <a:srgbClr val="A4A3A4"/>
          </p15:clr>
        </p15:guide>
        <p15:guide id="11" pos="4227">
          <p15:clr>
            <a:srgbClr val="A4A3A4"/>
          </p15:clr>
        </p15:guide>
        <p15:guide id="12" pos="33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 Zembrzuski" initials="MZ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B3"/>
    <a:srgbClr val="B50000"/>
    <a:srgbClr val="4D6A87"/>
    <a:srgbClr val="003F7F"/>
    <a:srgbClr val="145DA6"/>
    <a:srgbClr val="E2E2E2"/>
    <a:srgbClr val="DEDEDE"/>
    <a:srgbClr val="6096CD"/>
    <a:srgbClr val="00A7C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72534" autoAdjust="0"/>
  </p:normalViewPr>
  <p:slideViewPr>
    <p:cSldViewPr showGuides="1">
      <p:cViewPr varScale="1">
        <p:scale>
          <a:sx n="59" d="100"/>
          <a:sy n="59" d="100"/>
        </p:scale>
        <p:origin x="1531" y="62"/>
      </p:cViewPr>
      <p:guideLst>
        <p:guide orient="horz" pos="4402"/>
        <p:guide orient="horz" pos="2543"/>
        <p:guide orient="horz" pos="3994"/>
        <p:guide pos="225"/>
        <p:guide pos="5255"/>
        <p:guide pos="3956"/>
        <p:guide pos="1074"/>
        <p:guide pos="4916"/>
        <p:guide pos="1977"/>
        <p:guide pos="3390"/>
        <p:guide pos="4227"/>
        <p:guide pos="33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A1105-3315-484E-9B9D-283593CEA9E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D7EB9B5-AFDB-461F-BC7D-054C28074B3E}">
      <dgm:prSet phldrT="[Tekst]"/>
      <dgm:spPr/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32F46-37EC-425A-805C-FCD8E4A3B75F}" type="parTrans" cxnId="{6B0017DC-9FD0-4AEE-B62B-76C3022CE1AB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FCB78-DE24-482B-9C98-F2E82C23BA11}" type="sibTrans" cxnId="{6B0017DC-9FD0-4AEE-B62B-76C3022CE1AB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566C1-97DF-474A-8A48-9E7596CA9780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Zakaz składowania odpadów o zawartości TOC &gt; 5% oraz wartości opałowej &gt; 6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Mj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/kg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D855E-A698-48BD-BC23-6581FBA373BC}" type="parTrans" cxnId="{A764F081-71B7-4922-859B-765113196E4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51B5C-297D-4849-BD04-746E718B234C}" type="sibTrans" cxnId="{A764F081-71B7-4922-859B-765113196E4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EA9AB-A9CA-489F-B597-0E2BEE0C89CE}">
      <dgm:prSet phldrT="[Tekst]"/>
      <dgm:spPr/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74136-D962-4B7F-B21A-0AFC3CBB7456}" type="parTrans" cxnId="{51F59FCC-FEB8-46DD-8834-550E0C60D7A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7A6C9-D5A0-47ED-8A9F-C4316BA39F7C}" type="sibTrans" cxnId="{51F59FCC-FEB8-46DD-8834-550E0C60D7A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12B3-D2FF-4043-86B6-EA28BE8B7870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Redukcja składowania odpadów biodegradowalnych o 65% w stosunku do 1995 r.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89D68-E955-438D-B6C8-60780A1ABA09}" type="parTrans" cxnId="{98426609-5EF2-46E0-B1F8-DBB7A3D2D893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CCD15-AC00-4A75-907D-221EACF901A5}" type="sibTrans" cxnId="{98426609-5EF2-46E0-B1F8-DBB7A3D2D893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15F9E-B2F5-4A60-AB81-BC9152C72462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Recykling i przygotowanie do ponownego użycia min. 50% metali, papieru, szkła, tworzyw sztucznych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C927E-CD8A-4077-849E-175F3B5FA3E5}" type="parTrans" cxnId="{25EDBA07-A00A-4813-BEDA-B98B5AB9EE6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A609A-9459-4F19-80AC-3C6BA5FFBECF}" type="sibTrans" cxnId="{25EDBA07-A00A-4813-BEDA-B98B5AB9EE6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394F0-030B-4194-8C5D-296AED8E2CFF}">
      <dgm:prSet phldrT="[Tekst]"/>
      <dgm:spPr/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60EEC-B621-43DC-9796-403012D36D12}" type="parTrans" cxnId="{C3717C14-0234-4DFF-8860-FF2EA94C3D84}">
      <dgm:prSet/>
      <dgm:spPr/>
      <dgm:t>
        <a:bodyPr/>
        <a:lstStyle/>
        <a:p>
          <a:endParaRPr lang="pl-PL"/>
        </a:p>
      </dgm:t>
    </dgm:pt>
    <dgm:pt modelId="{1DFBFB73-BD68-4C6B-ADFC-D54D7092AAC4}" type="sibTrans" cxnId="{C3717C14-0234-4DFF-8860-FF2EA94C3D84}">
      <dgm:prSet/>
      <dgm:spPr/>
      <dgm:t>
        <a:bodyPr/>
        <a:lstStyle/>
        <a:p>
          <a:endParaRPr lang="pl-PL"/>
        </a:p>
      </dgm:t>
    </dgm:pt>
    <dgm:pt modelId="{73D2B377-8D97-4845-A573-EBC1C648D0BD}">
      <dgm:prSet phldrT="[Tekst]"/>
      <dgm:spPr/>
      <dgm:t>
        <a:bodyPr/>
        <a:lstStyle/>
        <a:p>
          <a:r>
            <a:rPr lang="pl-PL" dirty="0" smtClean="0"/>
            <a:t>Osiągnięcie recyklingu odpadów komunalnych na poziomie 65% do roku 2030;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44612-D457-489C-BDC1-C607FD3427DF}" type="parTrans" cxnId="{1188D479-E5FA-4762-B74E-4B4B63C5326D}">
      <dgm:prSet/>
      <dgm:spPr/>
      <dgm:t>
        <a:bodyPr/>
        <a:lstStyle/>
        <a:p>
          <a:endParaRPr lang="pl-PL"/>
        </a:p>
      </dgm:t>
    </dgm:pt>
    <dgm:pt modelId="{0D74AD8E-4FB7-47F9-972C-97D6352393AB}" type="sibTrans" cxnId="{1188D479-E5FA-4762-B74E-4B4B63C5326D}">
      <dgm:prSet/>
      <dgm:spPr/>
      <dgm:t>
        <a:bodyPr/>
        <a:lstStyle/>
        <a:p>
          <a:endParaRPr lang="pl-PL"/>
        </a:p>
      </dgm:t>
    </dgm:pt>
    <dgm:pt modelId="{5B15A872-96E0-4521-8566-76D0061D0493}">
      <dgm:prSet/>
      <dgm:spPr/>
      <dgm:t>
        <a:bodyPr/>
        <a:lstStyle/>
        <a:p>
          <a:r>
            <a:rPr lang="pl-PL" dirty="0" smtClean="0"/>
            <a:t>Redukcja składowania odpadów do maksymalnie 10% do roku 2030;</a:t>
          </a:r>
          <a:endParaRPr lang="pl-PL" dirty="0"/>
        </a:p>
      </dgm:t>
    </dgm:pt>
    <dgm:pt modelId="{5379A5B4-8AAA-45BB-92D9-A78CBCEF43B7}" type="parTrans" cxnId="{E8C279B3-590B-4B04-9C5E-679C8A94C6E4}">
      <dgm:prSet/>
      <dgm:spPr/>
      <dgm:t>
        <a:bodyPr/>
        <a:lstStyle/>
        <a:p>
          <a:endParaRPr lang="pl-PL"/>
        </a:p>
      </dgm:t>
    </dgm:pt>
    <dgm:pt modelId="{8BCA8ED9-9D3F-47CA-A9F9-20368F16B6F7}" type="sibTrans" cxnId="{E8C279B3-590B-4B04-9C5E-679C8A94C6E4}">
      <dgm:prSet/>
      <dgm:spPr/>
      <dgm:t>
        <a:bodyPr/>
        <a:lstStyle/>
        <a:p>
          <a:endParaRPr lang="pl-PL"/>
        </a:p>
      </dgm:t>
    </dgm:pt>
    <dgm:pt modelId="{76BC086E-75EF-4C2D-A136-9DE5FAD24B81}">
      <dgm:prSet/>
      <dgm:spPr/>
      <dgm:t>
        <a:bodyPr/>
        <a:lstStyle/>
        <a:p>
          <a:r>
            <a:rPr lang="pl-PL" dirty="0" smtClean="0"/>
            <a:t>określonymi w opublikowanym przez KE pakiecie dotyczącym gospodarki o obiegu zamkniętym</a:t>
          </a:r>
          <a:endParaRPr lang="pl-PL" dirty="0"/>
        </a:p>
      </dgm:t>
    </dgm:pt>
    <dgm:pt modelId="{E5C24991-0FFA-42E9-BABF-23DD48421A67}" type="parTrans" cxnId="{7B41AF29-3627-49F6-B3D6-9CB77429BF23}">
      <dgm:prSet/>
      <dgm:spPr/>
      <dgm:t>
        <a:bodyPr/>
        <a:lstStyle/>
        <a:p>
          <a:endParaRPr lang="pl-PL"/>
        </a:p>
      </dgm:t>
    </dgm:pt>
    <dgm:pt modelId="{B908E48D-E359-46BA-A9DB-B38CC31A5CEC}" type="sibTrans" cxnId="{7B41AF29-3627-49F6-B3D6-9CB77429BF23}">
      <dgm:prSet/>
      <dgm:spPr/>
      <dgm:t>
        <a:bodyPr/>
        <a:lstStyle/>
        <a:p>
          <a:endParaRPr lang="pl-PL"/>
        </a:p>
      </dgm:t>
    </dgm:pt>
    <dgm:pt modelId="{C91FA573-808C-410B-AC73-F4EB4BEC6588}" type="pres">
      <dgm:prSet presAssocID="{A0DA1105-3315-484E-9B9D-283593CEA9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B09523-B36B-4E5E-86E2-15DD883DCF62}" type="pres">
      <dgm:prSet presAssocID="{BD7EB9B5-AFDB-461F-BC7D-054C28074B3E}" presName="composite" presStyleCnt="0"/>
      <dgm:spPr/>
      <dgm:t>
        <a:bodyPr/>
        <a:lstStyle/>
        <a:p>
          <a:endParaRPr lang="pl-PL"/>
        </a:p>
      </dgm:t>
    </dgm:pt>
    <dgm:pt modelId="{6FB9A18B-B29F-4B15-BB25-5D1841F24D38}" type="pres">
      <dgm:prSet presAssocID="{BD7EB9B5-AFDB-461F-BC7D-054C28074B3E}" presName="LShape" presStyleLbl="alignNode1" presStyleIdx="0" presStyleCnt="5"/>
      <dgm:spPr/>
      <dgm:t>
        <a:bodyPr/>
        <a:lstStyle/>
        <a:p>
          <a:endParaRPr lang="pl-PL"/>
        </a:p>
      </dgm:t>
    </dgm:pt>
    <dgm:pt modelId="{E7D166A0-7BC0-4565-9897-BE5450BE6FDF}" type="pres">
      <dgm:prSet presAssocID="{BD7EB9B5-AFDB-461F-BC7D-054C28074B3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239C78-0266-488B-B28E-B08C7D4DCC56}" type="pres">
      <dgm:prSet presAssocID="{BD7EB9B5-AFDB-461F-BC7D-054C28074B3E}" presName="Triangle" presStyleLbl="alignNode1" presStyleIdx="1" presStyleCnt="5"/>
      <dgm:spPr/>
      <dgm:t>
        <a:bodyPr/>
        <a:lstStyle/>
        <a:p>
          <a:endParaRPr lang="pl-PL"/>
        </a:p>
      </dgm:t>
    </dgm:pt>
    <dgm:pt modelId="{A71A510E-FBC8-42A1-BFCA-4DF58B0CE958}" type="pres">
      <dgm:prSet presAssocID="{CFFFCB78-DE24-482B-9C98-F2E82C23BA11}" presName="sibTrans" presStyleCnt="0"/>
      <dgm:spPr/>
      <dgm:t>
        <a:bodyPr/>
        <a:lstStyle/>
        <a:p>
          <a:endParaRPr lang="pl-PL"/>
        </a:p>
      </dgm:t>
    </dgm:pt>
    <dgm:pt modelId="{9219CD8D-765D-4328-92BF-E2D71ACEB04E}" type="pres">
      <dgm:prSet presAssocID="{CFFFCB78-DE24-482B-9C98-F2E82C23BA11}" presName="space" presStyleCnt="0"/>
      <dgm:spPr/>
      <dgm:t>
        <a:bodyPr/>
        <a:lstStyle/>
        <a:p>
          <a:endParaRPr lang="pl-PL"/>
        </a:p>
      </dgm:t>
    </dgm:pt>
    <dgm:pt modelId="{A1E41D88-2DB6-4A68-A100-14376C33DB23}" type="pres">
      <dgm:prSet presAssocID="{D7CEA9AB-A9CA-489F-B597-0E2BEE0C89CE}" presName="composite" presStyleCnt="0"/>
      <dgm:spPr/>
      <dgm:t>
        <a:bodyPr/>
        <a:lstStyle/>
        <a:p>
          <a:endParaRPr lang="pl-PL"/>
        </a:p>
      </dgm:t>
    </dgm:pt>
    <dgm:pt modelId="{2A7A0D99-0D28-446D-83EC-FD2A77660E01}" type="pres">
      <dgm:prSet presAssocID="{D7CEA9AB-A9CA-489F-B597-0E2BEE0C89CE}" presName="LShape" presStyleLbl="alignNode1" presStyleIdx="2" presStyleCnt="5"/>
      <dgm:spPr/>
      <dgm:t>
        <a:bodyPr/>
        <a:lstStyle/>
        <a:p>
          <a:endParaRPr lang="pl-PL"/>
        </a:p>
      </dgm:t>
    </dgm:pt>
    <dgm:pt modelId="{E9BE2B1F-246F-4815-978B-30581E87BBDD}" type="pres">
      <dgm:prSet presAssocID="{D7CEA9AB-A9CA-489F-B597-0E2BEE0C89C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28D51F-65E4-4A9E-9266-DE6CA26D8525}" type="pres">
      <dgm:prSet presAssocID="{D7CEA9AB-A9CA-489F-B597-0E2BEE0C89CE}" presName="Triangle" presStyleLbl="alignNode1" presStyleIdx="3" presStyleCnt="5"/>
      <dgm:spPr/>
      <dgm:t>
        <a:bodyPr/>
        <a:lstStyle/>
        <a:p>
          <a:endParaRPr lang="pl-PL"/>
        </a:p>
      </dgm:t>
    </dgm:pt>
    <dgm:pt modelId="{135D2594-1016-432C-8FB8-11C68CA66A3B}" type="pres">
      <dgm:prSet presAssocID="{5717A6C9-D5A0-47ED-8A9F-C4316BA39F7C}" presName="sibTrans" presStyleCnt="0"/>
      <dgm:spPr/>
      <dgm:t>
        <a:bodyPr/>
        <a:lstStyle/>
        <a:p>
          <a:endParaRPr lang="pl-PL"/>
        </a:p>
      </dgm:t>
    </dgm:pt>
    <dgm:pt modelId="{D2790977-6777-4E79-A3C8-5C76E2BF2D91}" type="pres">
      <dgm:prSet presAssocID="{5717A6C9-D5A0-47ED-8A9F-C4316BA39F7C}" presName="space" presStyleCnt="0"/>
      <dgm:spPr/>
      <dgm:t>
        <a:bodyPr/>
        <a:lstStyle/>
        <a:p>
          <a:endParaRPr lang="pl-PL"/>
        </a:p>
      </dgm:t>
    </dgm:pt>
    <dgm:pt modelId="{708FC456-1084-41C3-89D6-E7B988234E72}" type="pres">
      <dgm:prSet presAssocID="{B03394F0-030B-4194-8C5D-296AED8E2CFF}" presName="composite" presStyleCnt="0"/>
      <dgm:spPr/>
      <dgm:t>
        <a:bodyPr/>
        <a:lstStyle/>
        <a:p>
          <a:endParaRPr lang="pl-PL"/>
        </a:p>
      </dgm:t>
    </dgm:pt>
    <dgm:pt modelId="{2E7E1202-4C07-40FC-A3FD-596ED7147F73}" type="pres">
      <dgm:prSet presAssocID="{B03394F0-030B-4194-8C5D-296AED8E2CFF}" presName="LShape" presStyleLbl="alignNode1" presStyleIdx="4" presStyleCnt="5"/>
      <dgm:spPr/>
      <dgm:t>
        <a:bodyPr/>
        <a:lstStyle/>
        <a:p>
          <a:endParaRPr lang="pl-PL"/>
        </a:p>
      </dgm:t>
    </dgm:pt>
    <dgm:pt modelId="{EE46EEDB-D334-4AFF-A0BF-15BA02DC9012}" type="pres">
      <dgm:prSet presAssocID="{B03394F0-030B-4194-8C5D-296AED8E2CF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64F081-71B7-4922-859B-765113196E46}" srcId="{BD7EB9B5-AFDB-461F-BC7D-054C28074B3E}" destId="{428566C1-97DF-474A-8A48-9E7596CA9780}" srcOrd="0" destOrd="0" parTransId="{83ED855E-A698-48BD-BC23-6581FBA373BC}" sibTransId="{CCB51B5C-297D-4849-BD04-746E718B234C}"/>
    <dgm:cxn modelId="{51F59FCC-FEB8-46DD-8834-550E0C60D7AE}" srcId="{A0DA1105-3315-484E-9B9D-283593CEA9E6}" destId="{D7CEA9AB-A9CA-489F-B597-0E2BEE0C89CE}" srcOrd="1" destOrd="0" parTransId="{B8474136-D962-4B7F-B21A-0AFC3CBB7456}" sibTransId="{5717A6C9-D5A0-47ED-8A9F-C4316BA39F7C}"/>
    <dgm:cxn modelId="{F6A4D268-1736-452A-B6AF-2FCE3D2E6B9B}" type="presOf" srcId="{A0DA1105-3315-484E-9B9D-283593CEA9E6}" destId="{C91FA573-808C-410B-AC73-F4EB4BEC6588}" srcOrd="0" destOrd="0" presId="urn:microsoft.com/office/officeart/2009/3/layout/StepUpProcess"/>
    <dgm:cxn modelId="{6B0017DC-9FD0-4AEE-B62B-76C3022CE1AB}" srcId="{A0DA1105-3315-484E-9B9D-283593CEA9E6}" destId="{BD7EB9B5-AFDB-461F-BC7D-054C28074B3E}" srcOrd="0" destOrd="0" parTransId="{98232F46-37EC-425A-805C-FCD8E4A3B75F}" sibTransId="{CFFFCB78-DE24-482B-9C98-F2E82C23BA11}"/>
    <dgm:cxn modelId="{27457617-2171-48BF-B0E2-C8A3C0E37841}" type="presOf" srcId="{BD7EB9B5-AFDB-461F-BC7D-054C28074B3E}" destId="{E7D166A0-7BC0-4565-9897-BE5450BE6FDF}" srcOrd="0" destOrd="0" presId="urn:microsoft.com/office/officeart/2009/3/layout/StepUpProcess"/>
    <dgm:cxn modelId="{25E9C46F-EE31-4380-ACC9-8CDE43CFCBD1}" type="presOf" srcId="{5B15A872-96E0-4521-8566-76D0061D0493}" destId="{EE46EEDB-D334-4AFF-A0BF-15BA02DC9012}" srcOrd="0" destOrd="2" presId="urn:microsoft.com/office/officeart/2009/3/layout/StepUpProcess"/>
    <dgm:cxn modelId="{74DB6158-B41B-4E93-8244-3358294A597F}" type="presOf" srcId="{D7CEA9AB-A9CA-489F-B597-0E2BEE0C89CE}" destId="{E9BE2B1F-246F-4815-978B-30581E87BBDD}" srcOrd="0" destOrd="0" presId="urn:microsoft.com/office/officeart/2009/3/layout/StepUpProcess"/>
    <dgm:cxn modelId="{98426609-5EF2-46E0-B1F8-DBB7A3D2D893}" srcId="{D7CEA9AB-A9CA-489F-B597-0E2BEE0C89CE}" destId="{2FDB12B3-D2FF-4043-86B6-EA28BE8B7870}" srcOrd="0" destOrd="0" parTransId="{7DE89D68-E955-438D-B6C8-60780A1ABA09}" sibTransId="{7F4CCD15-AC00-4A75-907D-221EACF901A5}"/>
    <dgm:cxn modelId="{1CD6057F-33AB-488C-8F26-8C7D1E707B1E}" type="presOf" srcId="{30A15F9E-B2F5-4A60-AB81-BC9152C72462}" destId="{E9BE2B1F-246F-4815-978B-30581E87BBDD}" srcOrd="0" destOrd="2" presId="urn:microsoft.com/office/officeart/2009/3/layout/StepUpProcess"/>
    <dgm:cxn modelId="{E8C279B3-590B-4B04-9C5E-679C8A94C6E4}" srcId="{B03394F0-030B-4194-8C5D-296AED8E2CFF}" destId="{5B15A872-96E0-4521-8566-76D0061D0493}" srcOrd="1" destOrd="0" parTransId="{5379A5B4-8AAA-45BB-92D9-A78CBCEF43B7}" sibTransId="{8BCA8ED9-9D3F-47CA-A9F9-20368F16B6F7}"/>
    <dgm:cxn modelId="{1188D479-E5FA-4762-B74E-4B4B63C5326D}" srcId="{B03394F0-030B-4194-8C5D-296AED8E2CFF}" destId="{73D2B377-8D97-4845-A573-EBC1C648D0BD}" srcOrd="0" destOrd="0" parTransId="{3BA44612-D457-489C-BDC1-C607FD3427DF}" sibTransId="{0D74AD8E-4FB7-47F9-972C-97D6352393AB}"/>
    <dgm:cxn modelId="{46C46B09-AA84-4703-B593-1164A068EB39}" type="presOf" srcId="{428566C1-97DF-474A-8A48-9E7596CA9780}" destId="{E7D166A0-7BC0-4565-9897-BE5450BE6FDF}" srcOrd="0" destOrd="1" presId="urn:microsoft.com/office/officeart/2009/3/layout/StepUpProcess"/>
    <dgm:cxn modelId="{8B8F7FAD-330C-460E-BB03-B7FA9D636594}" type="presOf" srcId="{2FDB12B3-D2FF-4043-86B6-EA28BE8B7870}" destId="{E9BE2B1F-246F-4815-978B-30581E87BBDD}" srcOrd="0" destOrd="1" presId="urn:microsoft.com/office/officeart/2009/3/layout/StepUpProcess"/>
    <dgm:cxn modelId="{394E3540-D3FC-4382-89DC-4F10ACBCEA3E}" type="presOf" srcId="{76BC086E-75EF-4C2D-A136-9DE5FAD24B81}" destId="{EE46EEDB-D334-4AFF-A0BF-15BA02DC9012}" srcOrd="0" destOrd="3" presId="urn:microsoft.com/office/officeart/2009/3/layout/StepUpProcess"/>
    <dgm:cxn modelId="{25EDBA07-A00A-4813-BEDA-B98B5AB9EE67}" srcId="{D7CEA9AB-A9CA-489F-B597-0E2BEE0C89CE}" destId="{30A15F9E-B2F5-4A60-AB81-BC9152C72462}" srcOrd="1" destOrd="0" parTransId="{870C927E-CD8A-4077-849E-175F3B5FA3E5}" sibTransId="{3E8A609A-9459-4F19-80AC-3C6BA5FFBECF}"/>
    <dgm:cxn modelId="{15534DC5-081C-4F5E-BA53-AF8EBB80BE19}" type="presOf" srcId="{B03394F0-030B-4194-8C5D-296AED8E2CFF}" destId="{EE46EEDB-D334-4AFF-A0BF-15BA02DC9012}" srcOrd="0" destOrd="0" presId="urn:microsoft.com/office/officeart/2009/3/layout/StepUpProcess"/>
    <dgm:cxn modelId="{ED1A225B-62EF-4822-BF5E-974D10A18812}" type="presOf" srcId="{73D2B377-8D97-4845-A573-EBC1C648D0BD}" destId="{EE46EEDB-D334-4AFF-A0BF-15BA02DC9012}" srcOrd="0" destOrd="1" presId="urn:microsoft.com/office/officeart/2009/3/layout/StepUpProcess"/>
    <dgm:cxn modelId="{C3717C14-0234-4DFF-8860-FF2EA94C3D84}" srcId="{A0DA1105-3315-484E-9B9D-283593CEA9E6}" destId="{B03394F0-030B-4194-8C5D-296AED8E2CFF}" srcOrd="2" destOrd="0" parTransId="{C5760EEC-B621-43DC-9796-403012D36D12}" sibTransId="{1DFBFB73-BD68-4C6B-ADFC-D54D7092AAC4}"/>
    <dgm:cxn modelId="{7B41AF29-3627-49F6-B3D6-9CB77429BF23}" srcId="{B03394F0-030B-4194-8C5D-296AED8E2CFF}" destId="{76BC086E-75EF-4C2D-A136-9DE5FAD24B81}" srcOrd="2" destOrd="0" parTransId="{E5C24991-0FFA-42E9-BABF-23DD48421A67}" sibTransId="{B908E48D-E359-46BA-A9DB-B38CC31A5CEC}"/>
    <dgm:cxn modelId="{834BF6C1-03C9-4F9B-ABE6-65CC5D1B760F}" type="presParOf" srcId="{C91FA573-808C-410B-AC73-F4EB4BEC6588}" destId="{6EB09523-B36B-4E5E-86E2-15DD883DCF62}" srcOrd="0" destOrd="0" presId="urn:microsoft.com/office/officeart/2009/3/layout/StepUpProcess"/>
    <dgm:cxn modelId="{8352094D-C1A7-4B66-926C-11B8FE464BF0}" type="presParOf" srcId="{6EB09523-B36B-4E5E-86E2-15DD883DCF62}" destId="{6FB9A18B-B29F-4B15-BB25-5D1841F24D38}" srcOrd="0" destOrd="0" presId="urn:microsoft.com/office/officeart/2009/3/layout/StepUpProcess"/>
    <dgm:cxn modelId="{5D975759-56A5-4BD4-93C5-E6975ECEF0F5}" type="presParOf" srcId="{6EB09523-B36B-4E5E-86E2-15DD883DCF62}" destId="{E7D166A0-7BC0-4565-9897-BE5450BE6FDF}" srcOrd="1" destOrd="0" presId="urn:microsoft.com/office/officeart/2009/3/layout/StepUpProcess"/>
    <dgm:cxn modelId="{49D80DAC-5888-4B5E-AA1C-A237BF20EFDE}" type="presParOf" srcId="{6EB09523-B36B-4E5E-86E2-15DD883DCF62}" destId="{25239C78-0266-488B-B28E-B08C7D4DCC56}" srcOrd="2" destOrd="0" presId="urn:microsoft.com/office/officeart/2009/3/layout/StepUpProcess"/>
    <dgm:cxn modelId="{043ECEFA-64B7-4457-A4B0-5C16FC64B7FC}" type="presParOf" srcId="{C91FA573-808C-410B-AC73-F4EB4BEC6588}" destId="{A71A510E-FBC8-42A1-BFCA-4DF58B0CE958}" srcOrd="1" destOrd="0" presId="urn:microsoft.com/office/officeart/2009/3/layout/StepUpProcess"/>
    <dgm:cxn modelId="{142D9DF1-F068-4684-9FA7-55EB8D732B25}" type="presParOf" srcId="{A71A510E-FBC8-42A1-BFCA-4DF58B0CE958}" destId="{9219CD8D-765D-4328-92BF-E2D71ACEB04E}" srcOrd="0" destOrd="0" presId="urn:microsoft.com/office/officeart/2009/3/layout/StepUpProcess"/>
    <dgm:cxn modelId="{A0BEA79D-458C-4259-A918-CFD571E82DD3}" type="presParOf" srcId="{C91FA573-808C-410B-AC73-F4EB4BEC6588}" destId="{A1E41D88-2DB6-4A68-A100-14376C33DB23}" srcOrd="2" destOrd="0" presId="urn:microsoft.com/office/officeart/2009/3/layout/StepUpProcess"/>
    <dgm:cxn modelId="{E9C45EE6-597C-405C-A615-60DCC884BBE7}" type="presParOf" srcId="{A1E41D88-2DB6-4A68-A100-14376C33DB23}" destId="{2A7A0D99-0D28-446D-83EC-FD2A77660E01}" srcOrd="0" destOrd="0" presId="urn:microsoft.com/office/officeart/2009/3/layout/StepUpProcess"/>
    <dgm:cxn modelId="{803095CD-87CA-47D6-A0CB-97C3E2530B19}" type="presParOf" srcId="{A1E41D88-2DB6-4A68-A100-14376C33DB23}" destId="{E9BE2B1F-246F-4815-978B-30581E87BBDD}" srcOrd="1" destOrd="0" presId="urn:microsoft.com/office/officeart/2009/3/layout/StepUpProcess"/>
    <dgm:cxn modelId="{DCAEC4D5-F058-42A2-8391-4E88AE6C09EA}" type="presParOf" srcId="{A1E41D88-2DB6-4A68-A100-14376C33DB23}" destId="{5128D51F-65E4-4A9E-9266-DE6CA26D8525}" srcOrd="2" destOrd="0" presId="urn:microsoft.com/office/officeart/2009/3/layout/StepUpProcess"/>
    <dgm:cxn modelId="{4D53424D-0E81-48DC-BD5E-8749698423F1}" type="presParOf" srcId="{C91FA573-808C-410B-AC73-F4EB4BEC6588}" destId="{135D2594-1016-432C-8FB8-11C68CA66A3B}" srcOrd="3" destOrd="0" presId="urn:microsoft.com/office/officeart/2009/3/layout/StepUpProcess"/>
    <dgm:cxn modelId="{8904626D-4FF3-4EC0-89BA-8BB36FE1E738}" type="presParOf" srcId="{135D2594-1016-432C-8FB8-11C68CA66A3B}" destId="{D2790977-6777-4E79-A3C8-5C76E2BF2D91}" srcOrd="0" destOrd="0" presId="urn:microsoft.com/office/officeart/2009/3/layout/StepUpProcess"/>
    <dgm:cxn modelId="{24F43DF1-9914-4C3E-8596-09F4F07F2C79}" type="presParOf" srcId="{C91FA573-808C-410B-AC73-F4EB4BEC6588}" destId="{708FC456-1084-41C3-89D6-E7B988234E72}" srcOrd="4" destOrd="0" presId="urn:microsoft.com/office/officeart/2009/3/layout/StepUpProcess"/>
    <dgm:cxn modelId="{8525BDC5-EBC2-4A00-A771-A641AA9AB238}" type="presParOf" srcId="{708FC456-1084-41C3-89D6-E7B988234E72}" destId="{2E7E1202-4C07-40FC-A3FD-596ED7147F73}" srcOrd="0" destOrd="0" presId="urn:microsoft.com/office/officeart/2009/3/layout/StepUpProcess"/>
    <dgm:cxn modelId="{03044E3E-7F93-4E2E-8F37-963DE98AA947}" type="presParOf" srcId="{708FC456-1084-41C3-89D6-E7B988234E72}" destId="{EE46EEDB-D334-4AFF-A0BF-15BA02DC9012}" srcOrd="1" destOrd="0" presId="urn:microsoft.com/office/officeart/2009/3/layout/StepUpProcess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0DC2D7-9D5D-404C-94BD-3361768D7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F3D6696-611D-43C5-ACF7-8F2ED1F4388C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Składanie ofert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2785451-EDAF-4EB4-B7A1-D7465B4CC634}" type="parTrans" cxnId="{4C352A42-BCA7-4999-84E0-8BD45016D8F3}">
      <dgm:prSet/>
      <dgm:spPr/>
      <dgm:t>
        <a:bodyPr/>
        <a:lstStyle/>
        <a:p>
          <a:endParaRPr lang="pl-PL" sz="10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4133F72-2A1F-423C-866A-1C319006586A}" type="sibTrans" cxnId="{4C352A42-BCA7-4999-84E0-8BD45016D8F3}">
      <dgm:prSet/>
      <dgm:spPr/>
      <dgm:t>
        <a:bodyPr/>
        <a:lstStyle/>
        <a:p>
          <a:endParaRPr lang="pl-PL" sz="10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219D944-B8BA-4724-9DD9-6C9DECCD6B0D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Zawarcie umowy PPP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05FBAC4-200C-4C39-9510-4E62DB2C61CA}" type="parTrans" cxnId="{9292F426-7D89-4576-BBAF-BC6B6D8758BC}">
      <dgm:prSet/>
      <dgm:spPr/>
      <dgm:t>
        <a:bodyPr/>
        <a:lstStyle/>
        <a:p>
          <a:endParaRPr lang="pl-PL" sz="10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DFC78B4-AF1F-46D7-B829-FCFF5B0A47E1}" type="sibTrans" cxnId="{9292F426-7D89-4576-BBAF-BC6B6D8758BC}">
      <dgm:prSet/>
      <dgm:spPr/>
      <dgm:t>
        <a:bodyPr/>
        <a:lstStyle/>
        <a:p>
          <a:endParaRPr lang="pl-PL" sz="10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BDC363D-C060-4088-B9B5-C520222D15E8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Dialog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0D2986B-B5E3-4870-B256-EADFC9217171}" type="parTrans" cxnId="{1A9F81DA-A5D0-4A08-8E83-587DACDB9CE3}">
      <dgm:prSet/>
      <dgm:spPr/>
      <dgm:t>
        <a:bodyPr/>
        <a:lstStyle/>
        <a:p>
          <a:endParaRPr lang="pl-PL" sz="1000"/>
        </a:p>
      </dgm:t>
    </dgm:pt>
    <dgm:pt modelId="{0259D6EE-BA56-41B8-BBD3-BB97306130A4}" type="sibTrans" cxnId="{1A9F81DA-A5D0-4A08-8E83-587DACDB9CE3}">
      <dgm:prSet/>
      <dgm:spPr/>
      <dgm:t>
        <a:bodyPr/>
        <a:lstStyle/>
        <a:p>
          <a:endParaRPr lang="pl-PL" sz="1000"/>
        </a:p>
      </dgm:t>
    </dgm:pt>
    <dgm:pt modelId="{788DA8D3-2B8F-4846-8179-64EABCBFAE44}" type="pres">
      <dgm:prSet presAssocID="{590DC2D7-9D5D-404C-94BD-3361768D76EE}" presName="Name0" presStyleCnt="0">
        <dgm:presLayoutVars>
          <dgm:dir/>
          <dgm:resizeHandles val="exact"/>
        </dgm:presLayoutVars>
      </dgm:prSet>
      <dgm:spPr/>
    </dgm:pt>
    <dgm:pt modelId="{F340183E-3FA0-4375-A10C-EB67EF9F4B8D}" type="pres">
      <dgm:prSet presAssocID="{9BDC363D-C060-4088-B9B5-C520222D15E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A2E31D-79F2-48D4-9E07-A1138C403414}" type="pres">
      <dgm:prSet presAssocID="{0259D6EE-BA56-41B8-BBD3-BB97306130A4}" presName="parSpace" presStyleCnt="0"/>
      <dgm:spPr/>
    </dgm:pt>
    <dgm:pt modelId="{FE1B6299-0852-494D-BC38-B264C9BFF5DB}" type="pres">
      <dgm:prSet presAssocID="{0F3D6696-611D-43C5-ACF7-8F2ED1F4388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442ADF-9463-46CD-849F-A6DD35F051E3}" type="pres">
      <dgm:prSet presAssocID="{C4133F72-2A1F-423C-866A-1C319006586A}" presName="parSpace" presStyleCnt="0"/>
      <dgm:spPr/>
    </dgm:pt>
    <dgm:pt modelId="{FE4E28C8-3418-4F90-881D-416C83C4D4C0}" type="pres">
      <dgm:prSet presAssocID="{4219D944-B8BA-4724-9DD9-6C9DECCD6B0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24CFF4-32A9-40AD-98E1-D4CC53EC2806}" type="presOf" srcId="{4219D944-B8BA-4724-9DD9-6C9DECCD6B0D}" destId="{FE4E28C8-3418-4F90-881D-416C83C4D4C0}" srcOrd="0" destOrd="0" presId="urn:microsoft.com/office/officeart/2005/8/layout/hChevron3"/>
    <dgm:cxn modelId="{4C352A42-BCA7-4999-84E0-8BD45016D8F3}" srcId="{590DC2D7-9D5D-404C-94BD-3361768D76EE}" destId="{0F3D6696-611D-43C5-ACF7-8F2ED1F4388C}" srcOrd="1" destOrd="0" parTransId="{32785451-EDAF-4EB4-B7A1-D7465B4CC634}" sibTransId="{C4133F72-2A1F-423C-866A-1C319006586A}"/>
    <dgm:cxn modelId="{3E618055-3BFE-4B1C-A41C-803FD0DE05A4}" type="presOf" srcId="{0F3D6696-611D-43C5-ACF7-8F2ED1F4388C}" destId="{FE1B6299-0852-494D-BC38-B264C9BFF5DB}" srcOrd="0" destOrd="0" presId="urn:microsoft.com/office/officeart/2005/8/layout/hChevron3"/>
    <dgm:cxn modelId="{1A9F81DA-A5D0-4A08-8E83-587DACDB9CE3}" srcId="{590DC2D7-9D5D-404C-94BD-3361768D76EE}" destId="{9BDC363D-C060-4088-B9B5-C520222D15E8}" srcOrd="0" destOrd="0" parTransId="{90D2986B-B5E3-4870-B256-EADFC9217171}" sibTransId="{0259D6EE-BA56-41B8-BBD3-BB97306130A4}"/>
    <dgm:cxn modelId="{F798FAF2-E195-4938-AD15-311948D829D5}" type="presOf" srcId="{590DC2D7-9D5D-404C-94BD-3361768D76EE}" destId="{788DA8D3-2B8F-4846-8179-64EABCBFAE44}" srcOrd="0" destOrd="0" presId="urn:microsoft.com/office/officeart/2005/8/layout/hChevron3"/>
    <dgm:cxn modelId="{9292F426-7D89-4576-BBAF-BC6B6D8758BC}" srcId="{590DC2D7-9D5D-404C-94BD-3361768D76EE}" destId="{4219D944-B8BA-4724-9DD9-6C9DECCD6B0D}" srcOrd="2" destOrd="0" parTransId="{A05FBAC4-200C-4C39-9510-4E62DB2C61CA}" sibTransId="{5DFC78B4-AF1F-46D7-B829-FCFF5B0A47E1}"/>
    <dgm:cxn modelId="{A1F587E8-8C37-4801-B262-E6DD7B1A5E7E}" type="presOf" srcId="{9BDC363D-C060-4088-B9B5-C520222D15E8}" destId="{F340183E-3FA0-4375-A10C-EB67EF9F4B8D}" srcOrd="0" destOrd="0" presId="urn:microsoft.com/office/officeart/2005/8/layout/hChevron3"/>
    <dgm:cxn modelId="{BF9CC783-BB6E-47A0-974E-E56ECCD7D607}" type="presParOf" srcId="{788DA8D3-2B8F-4846-8179-64EABCBFAE44}" destId="{F340183E-3FA0-4375-A10C-EB67EF9F4B8D}" srcOrd="0" destOrd="0" presId="urn:microsoft.com/office/officeart/2005/8/layout/hChevron3"/>
    <dgm:cxn modelId="{702B61AB-6E03-4F09-9A73-2281AD0CB6C7}" type="presParOf" srcId="{788DA8D3-2B8F-4846-8179-64EABCBFAE44}" destId="{7AA2E31D-79F2-48D4-9E07-A1138C403414}" srcOrd="1" destOrd="0" presId="urn:microsoft.com/office/officeart/2005/8/layout/hChevron3"/>
    <dgm:cxn modelId="{9C2EE31B-501E-42F8-BACD-F8FCB555E410}" type="presParOf" srcId="{788DA8D3-2B8F-4846-8179-64EABCBFAE44}" destId="{FE1B6299-0852-494D-BC38-B264C9BFF5DB}" srcOrd="2" destOrd="0" presId="urn:microsoft.com/office/officeart/2005/8/layout/hChevron3"/>
    <dgm:cxn modelId="{827F41AB-D721-43F5-82C9-FC328FAE2135}" type="presParOf" srcId="{788DA8D3-2B8F-4846-8179-64EABCBFAE44}" destId="{A5442ADF-9463-46CD-849F-A6DD35F051E3}" srcOrd="3" destOrd="0" presId="urn:microsoft.com/office/officeart/2005/8/layout/hChevron3"/>
    <dgm:cxn modelId="{2A716363-0AC6-4A9C-856A-3213A0EDBDBE}" type="presParOf" srcId="{788DA8D3-2B8F-4846-8179-64EABCBFAE44}" destId="{FE4E28C8-3418-4F90-881D-416C83C4D4C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0DC2D7-9D5D-404C-94BD-3361768D7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2FD6D-CF56-41D1-857D-9BA8AB0198CB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Ocena wniosków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83B1039-FFB4-4882-A5C2-0CEB60E17035}" type="parTrans" cxnId="{81251C3E-A291-4CCC-8D21-CFAB732CE3C7}">
      <dgm:prSet/>
      <dgm:spPr/>
      <dgm:t>
        <a:bodyPr/>
        <a:lstStyle/>
        <a:p>
          <a:endParaRPr lang="pl-PL" sz="10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4460420-A4C0-4DA5-974D-4590153BEFCA}" type="sibTrans" cxnId="{81251C3E-A291-4CCC-8D21-CFAB732CE3C7}">
      <dgm:prSet/>
      <dgm:spPr/>
      <dgm:t>
        <a:bodyPr/>
        <a:lstStyle/>
        <a:p>
          <a:endParaRPr lang="pl-PL" sz="10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230470A-6F2F-4999-8080-7377F5FB592C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Doprecyzowanie Szczegółowego opisu osi priorytetowych POIiŚ 2014-2020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9104762-60F3-4CC9-8AC8-F6DD36C13498}" type="parTrans" cxnId="{F0C5814E-77F8-4B18-8D12-BEE63801C7A5}">
      <dgm:prSet/>
      <dgm:spPr/>
      <dgm:t>
        <a:bodyPr/>
        <a:lstStyle/>
        <a:p>
          <a:endParaRPr lang="en-US"/>
        </a:p>
      </dgm:t>
    </dgm:pt>
    <dgm:pt modelId="{1506611E-CDFF-4470-9B42-71764FAEEDB3}" type="sibTrans" cxnId="{F0C5814E-77F8-4B18-8D12-BEE63801C7A5}">
      <dgm:prSet/>
      <dgm:spPr/>
      <dgm:t>
        <a:bodyPr/>
        <a:lstStyle/>
        <a:p>
          <a:endParaRPr lang="en-US"/>
        </a:p>
      </dgm:t>
    </dgm:pt>
    <dgm:pt modelId="{96DDE719-4CF8-46F4-A188-DC46290EF7EE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Ogłoszenie konkursu </a:t>
          </a:r>
          <a:b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i nabór wniosków </a:t>
          </a:r>
          <a:b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o dofinansowanie </a:t>
          </a:r>
          <a:r>
            <a:rPr lang="pl-PL" sz="1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10.2016</a:t>
          </a:r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EAD0E4-FEB9-4ED2-8B26-C0CA580FE1B9}" type="parTrans" cxnId="{618D1C6A-16E4-4B06-A646-97EFAADB3B58}">
      <dgm:prSet/>
      <dgm:spPr/>
      <dgm:t>
        <a:bodyPr/>
        <a:lstStyle/>
        <a:p>
          <a:endParaRPr lang="en-US"/>
        </a:p>
      </dgm:t>
    </dgm:pt>
    <dgm:pt modelId="{31B74085-B83C-44CD-82E1-F1158017B142}" type="sibTrans" cxnId="{618D1C6A-16E4-4B06-A646-97EFAADB3B58}">
      <dgm:prSet/>
      <dgm:spPr/>
      <dgm:t>
        <a:bodyPr/>
        <a:lstStyle/>
        <a:p>
          <a:endParaRPr lang="en-US"/>
        </a:p>
      </dgm:t>
    </dgm:pt>
    <dgm:pt modelId="{788DA8D3-2B8F-4846-8179-64EABCBFAE44}" type="pres">
      <dgm:prSet presAssocID="{590DC2D7-9D5D-404C-94BD-3361768D76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10D593-CD64-4EF0-896F-275A6C5464C4}" type="pres">
      <dgm:prSet presAssocID="{C230470A-6F2F-4999-8080-7377F5FB592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EA6AD-563B-4B8B-A2D7-9E998B4DF469}" type="pres">
      <dgm:prSet presAssocID="{1506611E-CDFF-4470-9B42-71764FAEEDB3}" presName="parSpace" presStyleCnt="0"/>
      <dgm:spPr/>
    </dgm:pt>
    <dgm:pt modelId="{73022649-FFED-43BD-87D9-6CA42E301BAB}" type="pres">
      <dgm:prSet presAssocID="{96DDE719-4CF8-46F4-A188-DC46290EF7E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F28C5-13D2-4153-99C8-ADAB2A7CE9D0}" type="pres">
      <dgm:prSet presAssocID="{31B74085-B83C-44CD-82E1-F1158017B142}" presName="parSpace" presStyleCnt="0"/>
      <dgm:spPr/>
    </dgm:pt>
    <dgm:pt modelId="{FAEAF021-A62E-427D-8F9A-E1362BD7CD67}" type="pres">
      <dgm:prSet presAssocID="{2502FD6D-CF56-41D1-857D-9BA8AB0198CB}" presName="parTxOnly" presStyleLbl="node1" presStyleIdx="2" presStyleCnt="3" custLinFactNeighborX="11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8EB965-BFE4-4A72-B5F3-A15E7FB3E350}" type="presOf" srcId="{96DDE719-4CF8-46F4-A188-DC46290EF7EE}" destId="{73022649-FFED-43BD-87D9-6CA42E301BAB}" srcOrd="0" destOrd="0" presId="urn:microsoft.com/office/officeart/2005/8/layout/hChevron3"/>
    <dgm:cxn modelId="{F3B30C27-976F-42FB-87CE-FA6645AA0D41}" type="presOf" srcId="{C230470A-6F2F-4999-8080-7377F5FB592C}" destId="{6410D593-CD64-4EF0-896F-275A6C5464C4}" srcOrd="0" destOrd="0" presId="urn:microsoft.com/office/officeart/2005/8/layout/hChevron3"/>
    <dgm:cxn modelId="{81251C3E-A291-4CCC-8D21-CFAB732CE3C7}" srcId="{590DC2D7-9D5D-404C-94BD-3361768D76EE}" destId="{2502FD6D-CF56-41D1-857D-9BA8AB0198CB}" srcOrd="2" destOrd="0" parTransId="{183B1039-FFB4-4882-A5C2-0CEB60E17035}" sibTransId="{54460420-A4C0-4DA5-974D-4590153BEFCA}"/>
    <dgm:cxn modelId="{195524AB-B251-412C-888E-D56B2AE7722C}" type="presOf" srcId="{590DC2D7-9D5D-404C-94BD-3361768D76EE}" destId="{788DA8D3-2B8F-4846-8179-64EABCBFAE44}" srcOrd="0" destOrd="0" presId="urn:microsoft.com/office/officeart/2005/8/layout/hChevron3"/>
    <dgm:cxn modelId="{618D1C6A-16E4-4B06-A646-97EFAADB3B58}" srcId="{590DC2D7-9D5D-404C-94BD-3361768D76EE}" destId="{96DDE719-4CF8-46F4-A188-DC46290EF7EE}" srcOrd="1" destOrd="0" parTransId="{8FEAD0E4-FEB9-4ED2-8B26-C0CA580FE1B9}" sibTransId="{31B74085-B83C-44CD-82E1-F1158017B142}"/>
    <dgm:cxn modelId="{0F3D2207-070F-4153-A049-5738FF0375D2}" type="presOf" srcId="{2502FD6D-CF56-41D1-857D-9BA8AB0198CB}" destId="{FAEAF021-A62E-427D-8F9A-E1362BD7CD67}" srcOrd="0" destOrd="0" presId="urn:microsoft.com/office/officeart/2005/8/layout/hChevron3"/>
    <dgm:cxn modelId="{F0C5814E-77F8-4B18-8D12-BEE63801C7A5}" srcId="{590DC2D7-9D5D-404C-94BD-3361768D76EE}" destId="{C230470A-6F2F-4999-8080-7377F5FB592C}" srcOrd="0" destOrd="0" parTransId="{B9104762-60F3-4CC9-8AC8-F6DD36C13498}" sibTransId="{1506611E-CDFF-4470-9B42-71764FAEEDB3}"/>
    <dgm:cxn modelId="{156306AE-4286-406D-AB6E-BCCEFA6AA1A9}" type="presParOf" srcId="{788DA8D3-2B8F-4846-8179-64EABCBFAE44}" destId="{6410D593-CD64-4EF0-896F-275A6C5464C4}" srcOrd="0" destOrd="0" presId="urn:microsoft.com/office/officeart/2005/8/layout/hChevron3"/>
    <dgm:cxn modelId="{C9D43BE0-A405-46F0-A13D-2B15B9783F49}" type="presParOf" srcId="{788DA8D3-2B8F-4846-8179-64EABCBFAE44}" destId="{D57EA6AD-563B-4B8B-A2D7-9E998B4DF469}" srcOrd="1" destOrd="0" presId="urn:microsoft.com/office/officeart/2005/8/layout/hChevron3"/>
    <dgm:cxn modelId="{64C1FAE8-6681-4F9C-A83A-A38122CA23F3}" type="presParOf" srcId="{788DA8D3-2B8F-4846-8179-64EABCBFAE44}" destId="{73022649-FFED-43BD-87D9-6CA42E301BAB}" srcOrd="2" destOrd="0" presId="urn:microsoft.com/office/officeart/2005/8/layout/hChevron3"/>
    <dgm:cxn modelId="{9F11C9F9-7DC3-43EB-9142-8A21E05BD48C}" type="presParOf" srcId="{788DA8D3-2B8F-4846-8179-64EABCBFAE44}" destId="{4D0F28C5-13D2-4153-99C8-ADAB2A7CE9D0}" srcOrd="3" destOrd="0" presId="urn:microsoft.com/office/officeart/2005/8/layout/hChevron3"/>
    <dgm:cxn modelId="{2AD5E725-AE1D-4D24-8B03-992CC51B3D51}" type="presParOf" srcId="{788DA8D3-2B8F-4846-8179-64EABCBFAE44}" destId="{FAEAF021-A62E-427D-8F9A-E1362BD7CD6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0DC2D7-9D5D-404C-94BD-3361768D7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BDC363D-C060-4088-B9B5-C520222D15E8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Zawieranie porozumień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0D2986B-B5E3-4870-B256-EADFC9217171}" type="parTrans" cxnId="{1A9F81DA-A5D0-4A08-8E83-587DACDB9CE3}">
      <dgm:prSet/>
      <dgm:spPr/>
      <dgm:t>
        <a:bodyPr/>
        <a:lstStyle/>
        <a:p>
          <a:endParaRPr lang="pl-PL" sz="1000"/>
        </a:p>
      </dgm:t>
    </dgm:pt>
    <dgm:pt modelId="{0259D6EE-BA56-41B8-BBD3-BB97306130A4}" type="sibTrans" cxnId="{1A9F81DA-A5D0-4A08-8E83-587DACDB9CE3}">
      <dgm:prSet/>
      <dgm:spPr/>
      <dgm:t>
        <a:bodyPr/>
        <a:lstStyle/>
        <a:p>
          <a:endParaRPr lang="pl-PL" sz="1000"/>
        </a:p>
      </dgm:t>
    </dgm:pt>
    <dgm:pt modelId="{450072B2-1CE8-4063-8178-FCB36D953150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Deklaracje gmin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4BA743F-901F-4E49-9303-3E0EBB0C979C}" type="parTrans" cxnId="{162906AF-0998-466C-96A4-28EF9113D274}">
      <dgm:prSet/>
      <dgm:spPr/>
      <dgm:t>
        <a:bodyPr/>
        <a:lstStyle/>
        <a:p>
          <a:endParaRPr lang="pl-PL" sz="1000"/>
        </a:p>
      </dgm:t>
    </dgm:pt>
    <dgm:pt modelId="{2501F98B-EDA3-4588-BBF2-C9F33D965227}" type="sibTrans" cxnId="{162906AF-0998-466C-96A4-28EF9113D274}">
      <dgm:prSet/>
      <dgm:spPr/>
      <dgm:t>
        <a:bodyPr/>
        <a:lstStyle/>
        <a:p>
          <a:endParaRPr lang="pl-PL" sz="1000"/>
        </a:p>
      </dgm:t>
    </dgm:pt>
    <dgm:pt modelId="{4FD41094-EE6E-4E2F-BD42-E32B0A0C044B}">
      <dgm:prSet phldrT="[Tekst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000" dirty="0" smtClean="0">
              <a:latin typeface="Arial Narrow" panose="020B0606020202030204" pitchFamily="34" charset="0"/>
              <a:cs typeface="Arial" panose="020B0604020202020204" pitchFamily="34" charset="0"/>
            </a:rPr>
            <a:t>Podjęcie uchwał przez Rady Gmin</a:t>
          </a:r>
          <a:endParaRPr lang="pl-PL" sz="1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2905897-7259-46AB-84DD-29865A7E0D02}" type="parTrans" cxnId="{7A49B3EF-6330-424A-B155-5BEDBB08C9C9}">
      <dgm:prSet/>
      <dgm:spPr/>
      <dgm:t>
        <a:bodyPr/>
        <a:lstStyle/>
        <a:p>
          <a:endParaRPr lang="pl-PL" sz="1000"/>
        </a:p>
      </dgm:t>
    </dgm:pt>
    <dgm:pt modelId="{5EBA185A-5FD6-4BF4-9B01-15ED9920BD7E}" type="sibTrans" cxnId="{7A49B3EF-6330-424A-B155-5BEDBB08C9C9}">
      <dgm:prSet/>
      <dgm:spPr/>
      <dgm:t>
        <a:bodyPr/>
        <a:lstStyle/>
        <a:p>
          <a:endParaRPr lang="pl-PL" sz="1000"/>
        </a:p>
      </dgm:t>
    </dgm:pt>
    <dgm:pt modelId="{788DA8D3-2B8F-4846-8179-64EABCBFAE44}" type="pres">
      <dgm:prSet presAssocID="{590DC2D7-9D5D-404C-94BD-3361768D76EE}" presName="Name0" presStyleCnt="0">
        <dgm:presLayoutVars>
          <dgm:dir/>
          <dgm:resizeHandles val="exact"/>
        </dgm:presLayoutVars>
      </dgm:prSet>
      <dgm:spPr/>
    </dgm:pt>
    <dgm:pt modelId="{EE89E78A-3057-43D8-8B5E-AADAA8D5B070}" type="pres">
      <dgm:prSet presAssocID="{450072B2-1CE8-4063-8178-FCB36D95315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0D3BB1-65B9-4EB9-93F7-21B830A81609}" type="pres">
      <dgm:prSet presAssocID="{2501F98B-EDA3-4588-BBF2-C9F33D965227}" presName="parSpace" presStyleCnt="0"/>
      <dgm:spPr/>
    </dgm:pt>
    <dgm:pt modelId="{E11FB926-2693-40DE-AB6E-B89EC7755789}" type="pres">
      <dgm:prSet presAssocID="{4FD41094-EE6E-4E2F-BD42-E32B0A0C044B}" presName="parTxOnly" presStyleLbl="node1" presStyleIdx="1" presStyleCnt="3" custLinFactNeighborX="-4152" custLinFactNeighborY="-1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B9EBA5-D4B7-416D-AE71-4C1DF3361EDB}" type="pres">
      <dgm:prSet presAssocID="{5EBA185A-5FD6-4BF4-9B01-15ED9920BD7E}" presName="parSpace" presStyleCnt="0"/>
      <dgm:spPr/>
    </dgm:pt>
    <dgm:pt modelId="{F340183E-3FA0-4375-A10C-EB67EF9F4B8D}" type="pres">
      <dgm:prSet presAssocID="{9BDC363D-C060-4088-B9B5-C520222D15E8}" presName="parTxOnly" presStyleLbl="node1" presStyleIdx="2" presStyleCnt="3" custScaleY="97786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9F81DA-A5D0-4A08-8E83-587DACDB9CE3}" srcId="{590DC2D7-9D5D-404C-94BD-3361768D76EE}" destId="{9BDC363D-C060-4088-B9B5-C520222D15E8}" srcOrd="2" destOrd="0" parTransId="{90D2986B-B5E3-4870-B256-EADFC9217171}" sibTransId="{0259D6EE-BA56-41B8-BBD3-BB97306130A4}"/>
    <dgm:cxn modelId="{6A603F62-7019-4E5A-B615-18C6FD6A435B}" type="presOf" srcId="{590DC2D7-9D5D-404C-94BD-3361768D76EE}" destId="{788DA8D3-2B8F-4846-8179-64EABCBFAE44}" srcOrd="0" destOrd="0" presId="urn:microsoft.com/office/officeart/2005/8/layout/hChevron3"/>
    <dgm:cxn modelId="{7A49B3EF-6330-424A-B155-5BEDBB08C9C9}" srcId="{590DC2D7-9D5D-404C-94BD-3361768D76EE}" destId="{4FD41094-EE6E-4E2F-BD42-E32B0A0C044B}" srcOrd="1" destOrd="0" parTransId="{A2905897-7259-46AB-84DD-29865A7E0D02}" sibTransId="{5EBA185A-5FD6-4BF4-9B01-15ED9920BD7E}"/>
    <dgm:cxn modelId="{D7A45409-DDE9-43C5-B743-AA8162D49EC4}" type="presOf" srcId="{450072B2-1CE8-4063-8178-FCB36D953150}" destId="{EE89E78A-3057-43D8-8B5E-AADAA8D5B070}" srcOrd="0" destOrd="0" presId="urn:microsoft.com/office/officeart/2005/8/layout/hChevron3"/>
    <dgm:cxn modelId="{162906AF-0998-466C-96A4-28EF9113D274}" srcId="{590DC2D7-9D5D-404C-94BD-3361768D76EE}" destId="{450072B2-1CE8-4063-8178-FCB36D953150}" srcOrd="0" destOrd="0" parTransId="{D4BA743F-901F-4E49-9303-3E0EBB0C979C}" sibTransId="{2501F98B-EDA3-4588-BBF2-C9F33D965227}"/>
    <dgm:cxn modelId="{3B090CF3-456B-4143-B3E3-AE45B9656829}" type="presOf" srcId="{4FD41094-EE6E-4E2F-BD42-E32B0A0C044B}" destId="{E11FB926-2693-40DE-AB6E-B89EC7755789}" srcOrd="0" destOrd="0" presId="urn:microsoft.com/office/officeart/2005/8/layout/hChevron3"/>
    <dgm:cxn modelId="{A6A0A489-BB95-422F-87CA-B66F4E855784}" type="presOf" srcId="{9BDC363D-C060-4088-B9B5-C520222D15E8}" destId="{F340183E-3FA0-4375-A10C-EB67EF9F4B8D}" srcOrd="0" destOrd="0" presId="urn:microsoft.com/office/officeart/2005/8/layout/hChevron3"/>
    <dgm:cxn modelId="{ECB6D7FD-951E-4D73-AB61-9812376F3188}" type="presParOf" srcId="{788DA8D3-2B8F-4846-8179-64EABCBFAE44}" destId="{EE89E78A-3057-43D8-8B5E-AADAA8D5B070}" srcOrd="0" destOrd="0" presId="urn:microsoft.com/office/officeart/2005/8/layout/hChevron3"/>
    <dgm:cxn modelId="{FA3B2202-1901-4094-9379-CE43969510E0}" type="presParOf" srcId="{788DA8D3-2B8F-4846-8179-64EABCBFAE44}" destId="{6A0D3BB1-65B9-4EB9-93F7-21B830A81609}" srcOrd="1" destOrd="0" presId="urn:microsoft.com/office/officeart/2005/8/layout/hChevron3"/>
    <dgm:cxn modelId="{32CB50D5-F042-441E-80D0-656338DCE11A}" type="presParOf" srcId="{788DA8D3-2B8F-4846-8179-64EABCBFAE44}" destId="{E11FB926-2693-40DE-AB6E-B89EC7755789}" srcOrd="2" destOrd="0" presId="urn:microsoft.com/office/officeart/2005/8/layout/hChevron3"/>
    <dgm:cxn modelId="{5F1AB309-AB5A-4C09-BD99-51F3DC36C279}" type="presParOf" srcId="{788DA8D3-2B8F-4846-8179-64EABCBFAE44}" destId="{C3B9EBA5-D4B7-416D-AE71-4C1DF3361EDB}" srcOrd="3" destOrd="0" presId="urn:microsoft.com/office/officeart/2005/8/layout/hChevron3"/>
    <dgm:cxn modelId="{4E9D4B55-F523-46C0-88C4-AF208A34736B}" type="presParOf" srcId="{788DA8D3-2B8F-4846-8179-64EABCBFAE44}" destId="{F340183E-3FA0-4375-A10C-EB67EF9F4B8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FF2F1-C263-4138-8166-3AFFB5180086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C0E5D4E3-EE56-4B9C-A2D2-A6A648842EEF}">
      <dgm:prSet phldrT="[Tekst]" custT="1"/>
      <dgm:spPr/>
      <dgm:t>
        <a:bodyPr/>
        <a:lstStyle/>
        <a:p>
          <a:r>
            <a:rPr lang="pl-PL" sz="1200" dirty="0"/>
            <a:t>Odpady </a:t>
          </a:r>
          <a:r>
            <a:rPr lang="pl-PL" sz="1200" dirty="0" smtClean="0"/>
            <a:t>komunalne </a:t>
          </a:r>
          <a:r>
            <a:rPr lang="pl-PL" sz="1200" dirty="0"/>
            <a:t>dostarczone do RIPOK</a:t>
          </a:r>
        </a:p>
      </dgm:t>
    </dgm:pt>
    <dgm:pt modelId="{9F65409E-69DB-4A0D-BCB2-924E9689138D}" type="parTrans" cxnId="{B6094E74-48E6-4764-B077-534E95161067}">
      <dgm:prSet/>
      <dgm:spPr/>
      <dgm:t>
        <a:bodyPr/>
        <a:lstStyle/>
        <a:p>
          <a:endParaRPr lang="pl-PL"/>
        </a:p>
      </dgm:t>
    </dgm:pt>
    <dgm:pt modelId="{0D0F6AD5-7217-448D-81B3-0489FEE741BE}" type="sibTrans" cxnId="{B6094E74-48E6-4764-B077-534E95161067}">
      <dgm:prSet/>
      <dgm:spPr/>
      <dgm:t>
        <a:bodyPr/>
        <a:lstStyle/>
        <a:p>
          <a:endParaRPr lang="pl-PL"/>
        </a:p>
      </dgm:t>
    </dgm:pt>
    <dgm:pt modelId="{6140D813-03B2-4B40-91BF-0E52874FF19C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 smtClean="0"/>
            <a:t>Odpady przetworzone nadające się do ZTPO </a:t>
          </a:r>
          <a:endParaRPr lang="pl-PL" sz="1200" dirty="0"/>
        </a:p>
      </dgm:t>
    </dgm:pt>
    <dgm:pt modelId="{6B797DB1-8A75-40F0-9DBB-7EAF59FD1642}" type="parTrans" cxnId="{F183728E-7DFC-4E97-9B5F-057A10961EB3}">
      <dgm:prSet/>
      <dgm:spPr/>
      <dgm:t>
        <a:bodyPr/>
        <a:lstStyle/>
        <a:p>
          <a:endParaRPr lang="pl-PL"/>
        </a:p>
      </dgm:t>
    </dgm:pt>
    <dgm:pt modelId="{D3D771D0-672D-48EE-BD5E-A2251598A09B}" type="sibTrans" cxnId="{F183728E-7DFC-4E97-9B5F-057A10961EB3}">
      <dgm:prSet/>
      <dgm:spPr/>
      <dgm:t>
        <a:bodyPr/>
        <a:lstStyle/>
        <a:p>
          <a:endParaRPr lang="pl-PL"/>
        </a:p>
      </dgm:t>
    </dgm:pt>
    <dgm:pt modelId="{6A2A80F3-2BEC-469C-AC0A-B32AD70A6FCA}">
      <dgm:prSet phldrT="[Tekst]" custT="1"/>
      <dgm:spPr/>
      <dgm:t>
        <a:bodyPr/>
        <a:lstStyle/>
        <a:p>
          <a:r>
            <a:rPr lang="pl-PL" sz="1400" dirty="0"/>
            <a:t>Odpady Umowne</a:t>
          </a:r>
        </a:p>
      </dgm:t>
    </dgm:pt>
    <dgm:pt modelId="{3E043A78-AC4A-4EF6-B883-CBDCF236A395}" type="parTrans" cxnId="{19A73049-C05A-42D6-B6C2-30AD5A632A84}">
      <dgm:prSet/>
      <dgm:spPr/>
      <dgm:t>
        <a:bodyPr/>
        <a:lstStyle/>
        <a:p>
          <a:endParaRPr lang="pl-PL"/>
        </a:p>
      </dgm:t>
    </dgm:pt>
    <dgm:pt modelId="{78A5A1FE-296E-4038-9976-1D6A3FB486D5}" type="sibTrans" cxnId="{19A73049-C05A-42D6-B6C2-30AD5A632A84}">
      <dgm:prSet/>
      <dgm:spPr/>
      <dgm:t>
        <a:bodyPr/>
        <a:lstStyle/>
        <a:p>
          <a:endParaRPr lang="pl-PL"/>
        </a:p>
      </dgm:t>
    </dgm:pt>
    <dgm:pt modelId="{E33C2EC1-6600-44CE-8C2C-C4A9F3359355}" type="pres">
      <dgm:prSet presAssocID="{067FF2F1-C263-4138-8166-3AFFB51800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355F54-1CD3-41F2-B172-C8F90C256F74}" type="pres">
      <dgm:prSet presAssocID="{067FF2F1-C263-4138-8166-3AFFB5180086}" presName="comp1" presStyleCnt="0"/>
      <dgm:spPr/>
      <dgm:t>
        <a:bodyPr/>
        <a:lstStyle/>
        <a:p>
          <a:endParaRPr lang="pl-PL"/>
        </a:p>
      </dgm:t>
    </dgm:pt>
    <dgm:pt modelId="{28164396-CF4E-4435-88CB-45625BD0C1C1}" type="pres">
      <dgm:prSet presAssocID="{067FF2F1-C263-4138-8166-3AFFB5180086}" presName="circle1" presStyleLbl="node1" presStyleIdx="0" presStyleCnt="3"/>
      <dgm:spPr/>
      <dgm:t>
        <a:bodyPr/>
        <a:lstStyle/>
        <a:p>
          <a:endParaRPr lang="pl-PL"/>
        </a:p>
      </dgm:t>
    </dgm:pt>
    <dgm:pt modelId="{B485F26A-BB36-4B9F-8ED7-96D8888B06D8}" type="pres">
      <dgm:prSet presAssocID="{067FF2F1-C263-4138-8166-3AFFB5180086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5CB0F-FA43-4AA9-8A36-EACF9AAEF628}" type="pres">
      <dgm:prSet presAssocID="{067FF2F1-C263-4138-8166-3AFFB5180086}" presName="comp2" presStyleCnt="0"/>
      <dgm:spPr/>
      <dgm:t>
        <a:bodyPr/>
        <a:lstStyle/>
        <a:p>
          <a:endParaRPr lang="pl-PL"/>
        </a:p>
      </dgm:t>
    </dgm:pt>
    <dgm:pt modelId="{81A76ACB-027B-4A29-ABDC-AD086DF722E7}" type="pres">
      <dgm:prSet presAssocID="{067FF2F1-C263-4138-8166-3AFFB5180086}" presName="circle2" presStyleLbl="node1" presStyleIdx="1" presStyleCnt="3" custScaleY="102932"/>
      <dgm:spPr/>
      <dgm:t>
        <a:bodyPr/>
        <a:lstStyle/>
        <a:p>
          <a:endParaRPr lang="pl-PL"/>
        </a:p>
      </dgm:t>
    </dgm:pt>
    <dgm:pt modelId="{D11AF320-7103-47EC-958F-A4B22C43C2FF}" type="pres">
      <dgm:prSet presAssocID="{067FF2F1-C263-4138-8166-3AFFB518008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BA6930-985E-4F02-915D-959BF813F893}" type="pres">
      <dgm:prSet presAssocID="{067FF2F1-C263-4138-8166-3AFFB5180086}" presName="comp3" presStyleCnt="0"/>
      <dgm:spPr/>
      <dgm:t>
        <a:bodyPr/>
        <a:lstStyle/>
        <a:p>
          <a:endParaRPr lang="pl-PL"/>
        </a:p>
      </dgm:t>
    </dgm:pt>
    <dgm:pt modelId="{085DB088-7B48-472A-9B7D-84A635E92E9D}" type="pres">
      <dgm:prSet presAssocID="{067FF2F1-C263-4138-8166-3AFFB5180086}" presName="circle3" presStyleLbl="node1" presStyleIdx="2" presStyleCnt="3" custScaleX="113095" custScaleY="112700" custLinFactNeighborX="298" custLinFactNeighborY="-7142"/>
      <dgm:spPr/>
      <dgm:t>
        <a:bodyPr/>
        <a:lstStyle/>
        <a:p>
          <a:endParaRPr lang="pl-PL"/>
        </a:p>
      </dgm:t>
    </dgm:pt>
    <dgm:pt modelId="{80D9552A-A601-4BCA-9565-50CA1A7027E0}" type="pres">
      <dgm:prSet presAssocID="{067FF2F1-C263-4138-8166-3AFFB518008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B4D372-4152-4DED-BA5E-BEB1B1205CBC}" type="presOf" srcId="{6140D813-03B2-4B40-91BF-0E52874FF19C}" destId="{81A76ACB-027B-4A29-ABDC-AD086DF722E7}" srcOrd="0" destOrd="0" presId="urn:microsoft.com/office/officeart/2005/8/layout/venn2"/>
    <dgm:cxn modelId="{A9BB1C77-0730-41A9-841E-1F45004B1ACB}" type="presOf" srcId="{6140D813-03B2-4B40-91BF-0E52874FF19C}" destId="{D11AF320-7103-47EC-958F-A4B22C43C2FF}" srcOrd="1" destOrd="0" presId="urn:microsoft.com/office/officeart/2005/8/layout/venn2"/>
    <dgm:cxn modelId="{97588F89-C9B6-4A8D-A617-55515072F251}" type="presOf" srcId="{6A2A80F3-2BEC-469C-AC0A-B32AD70A6FCA}" destId="{80D9552A-A601-4BCA-9565-50CA1A7027E0}" srcOrd="1" destOrd="0" presId="urn:microsoft.com/office/officeart/2005/8/layout/venn2"/>
    <dgm:cxn modelId="{92C254A5-281B-46B0-8FFC-3E6F9C035261}" type="presOf" srcId="{C0E5D4E3-EE56-4B9C-A2D2-A6A648842EEF}" destId="{28164396-CF4E-4435-88CB-45625BD0C1C1}" srcOrd="0" destOrd="0" presId="urn:microsoft.com/office/officeart/2005/8/layout/venn2"/>
    <dgm:cxn modelId="{F183728E-7DFC-4E97-9B5F-057A10961EB3}" srcId="{067FF2F1-C263-4138-8166-3AFFB5180086}" destId="{6140D813-03B2-4B40-91BF-0E52874FF19C}" srcOrd="1" destOrd="0" parTransId="{6B797DB1-8A75-40F0-9DBB-7EAF59FD1642}" sibTransId="{D3D771D0-672D-48EE-BD5E-A2251598A09B}"/>
    <dgm:cxn modelId="{19A73049-C05A-42D6-B6C2-30AD5A632A84}" srcId="{067FF2F1-C263-4138-8166-3AFFB5180086}" destId="{6A2A80F3-2BEC-469C-AC0A-B32AD70A6FCA}" srcOrd="2" destOrd="0" parTransId="{3E043A78-AC4A-4EF6-B883-CBDCF236A395}" sibTransId="{78A5A1FE-296E-4038-9976-1D6A3FB486D5}"/>
    <dgm:cxn modelId="{1CB6A58E-D0B1-4C4A-9BAB-FCD7AD9629DB}" type="presOf" srcId="{067FF2F1-C263-4138-8166-3AFFB5180086}" destId="{E33C2EC1-6600-44CE-8C2C-C4A9F3359355}" srcOrd="0" destOrd="0" presId="urn:microsoft.com/office/officeart/2005/8/layout/venn2"/>
    <dgm:cxn modelId="{840599E4-7C2B-434A-B513-798D48648593}" type="presOf" srcId="{C0E5D4E3-EE56-4B9C-A2D2-A6A648842EEF}" destId="{B485F26A-BB36-4B9F-8ED7-96D8888B06D8}" srcOrd="1" destOrd="0" presId="urn:microsoft.com/office/officeart/2005/8/layout/venn2"/>
    <dgm:cxn modelId="{B6094E74-48E6-4764-B077-534E95161067}" srcId="{067FF2F1-C263-4138-8166-3AFFB5180086}" destId="{C0E5D4E3-EE56-4B9C-A2D2-A6A648842EEF}" srcOrd="0" destOrd="0" parTransId="{9F65409E-69DB-4A0D-BCB2-924E9689138D}" sibTransId="{0D0F6AD5-7217-448D-81B3-0489FEE741BE}"/>
    <dgm:cxn modelId="{77FEE45C-6C36-4B4E-864F-D691F663A630}" type="presOf" srcId="{6A2A80F3-2BEC-469C-AC0A-B32AD70A6FCA}" destId="{085DB088-7B48-472A-9B7D-84A635E92E9D}" srcOrd="0" destOrd="0" presId="urn:microsoft.com/office/officeart/2005/8/layout/venn2"/>
    <dgm:cxn modelId="{F13B5E11-0142-49E7-AFE4-1CEFBECFF112}" type="presParOf" srcId="{E33C2EC1-6600-44CE-8C2C-C4A9F3359355}" destId="{D6355F54-1CD3-41F2-B172-C8F90C256F74}" srcOrd="0" destOrd="0" presId="urn:microsoft.com/office/officeart/2005/8/layout/venn2"/>
    <dgm:cxn modelId="{2278F189-EEE3-4ADA-B0BF-D39A1D3B3813}" type="presParOf" srcId="{D6355F54-1CD3-41F2-B172-C8F90C256F74}" destId="{28164396-CF4E-4435-88CB-45625BD0C1C1}" srcOrd="0" destOrd="0" presId="urn:microsoft.com/office/officeart/2005/8/layout/venn2"/>
    <dgm:cxn modelId="{F29C942D-8520-4680-84B6-F785F1010E20}" type="presParOf" srcId="{D6355F54-1CD3-41F2-B172-C8F90C256F74}" destId="{B485F26A-BB36-4B9F-8ED7-96D8888B06D8}" srcOrd="1" destOrd="0" presId="urn:microsoft.com/office/officeart/2005/8/layout/venn2"/>
    <dgm:cxn modelId="{8A726109-E53F-4F6D-B0C9-A5F700CD5D84}" type="presParOf" srcId="{E33C2EC1-6600-44CE-8C2C-C4A9F3359355}" destId="{8475CB0F-FA43-4AA9-8A36-EACF9AAEF628}" srcOrd="1" destOrd="0" presId="urn:microsoft.com/office/officeart/2005/8/layout/venn2"/>
    <dgm:cxn modelId="{E57D5404-4743-44EE-86DD-4CD517ACA42F}" type="presParOf" srcId="{8475CB0F-FA43-4AA9-8A36-EACF9AAEF628}" destId="{81A76ACB-027B-4A29-ABDC-AD086DF722E7}" srcOrd="0" destOrd="0" presId="urn:microsoft.com/office/officeart/2005/8/layout/venn2"/>
    <dgm:cxn modelId="{F30E9552-B12E-4B89-8E31-31648A7697D0}" type="presParOf" srcId="{8475CB0F-FA43-4AA9-8A36-EACF9AAEF628}" destId="{D11AF320-7103-47EC-958F-A4B22C43C2FF}" srcOrd="1" destOrd="0" presId="urn:microsoft.com/office/officeart/2005/8/layout/venn2"/>
    <dgm:cxn modelId="{B58A78A4-BA39-421D-BDB8-EDBAF58BB266}" type="presParOf" srcId="{E33C2EC1-6600-44CE-8C2C-C4A9F3359355}" destId="{32BA6930-985E-4F02-915D-959BF813F893}" srcOrd="2" destOrd="0" presId="urn:microsoft.com/office/officeart/2005/8/layout/venn2"/>
    <dgm:cxn modelId="{2A0DB1B2-857C-4BE1-90EC-D6A108F73832}" type="presParOf" srcId="{32BA6930-985E-4F02-915D-959BF813F893}" destId="{085DB088-7B48-472A-9B7D-84A635E92E9D}" srcOrd="0" destOrd="0" presId="urn:microsoft.com/office/officeart/2005/8/layout/venn2"/>
    <dgm:cxn modelId="{ABFB55BE-0582-4FF8-AF5A-D1CEEB0A2263}" type="presParOf" srcId="{32BA6930-985E-4F02-915D-959BF813F893}" destId="{80D9552A-A601-4BCA-9565-50CA1A7027E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ADA63-68E0-492C-BBFD-A11EF945E9A4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750EBFF-FA8A-4CCD-B7F6-E07990466BD3}">
      <dgm:prSet phldrT="[Tekst]"/>
      <dgm:spPr/>
      <dgm:t>
        <a:bodyPr/>
        <a:lstStyle/>
        <a:p>
          <a:r>
            <a:rPr lang="pl-PL" dirty="0" smtClean="0"/>
            <a:t>Odpady Umowne </a:t>
          </a:r>
        </a:p>
        <a:p>
          <a:r>
            <a:rPr lang="pl-PL" dirty="0" smtClean="0"/>
            <a:t>RIPOK 1</a:t>
          </a:r>
          <a:endParaRPr lang="pl-PL" dirty="0"/>
        </a:p>
      </dgm:t>
    </dgm:pt>
    <dgm:pt modelId="{7A0F149C-AB9C-4AF4-B60C-780342D9AA36}" type="parTrans" cxnId="{6015762C-2081-493B-9B64-F3E3A0CF3BD8}">
      <dgm:prSet/>
      <dgm:spPr/>
      <dgm:t>
        <a:bodyPr/>
        <a:lstStyle/>
        <a:p>
          <a:endParaRPr lang="pl-PL"/>
        </a:p>
      </dgm:t>
    </dgm:pt>
    <dgm:pt modelId="{E0091AA3-BD0E-4FA6-A327-A4925E462775}" type="sibTrans" cxnId="{6015762C-2081-493B-9B64-F3E3A0CF3BD8}">
      <dgm:prSet/>
      <dgm:spPr/>
      <dgm:t>
        <a:bodyPr/>
        <a:lstStyle/>
        <a:p>
          <a:endParaRPr lang="pl-PL"/>
        </a:p>
      </dgm:t>
    </dgm:pt>
    <dgm:pt modelId="{28293392-C4B3-424A-9E8C-F3FD35D2629A}">
      <dgm:prSet phldrT="[Tekst]" custT="1"/>
      <dgm:spPr/>
      <dgm:t>
        <a:bodyPr/>
        <a:lstStyle/>
        <a:p>
          <a:r>
            <a:rPr lang="pl-PL" sz="1400" dirty="0" smtClean="0"/>
            <a:t>Udział </a:t>
          </a:r>
          <a:r>
            <a:rPr lang="pl-PL" sz="1400" b="1" u="sng" dirty="0" smtClean="0">
              <a:effectLst/>
            </a:rPr>
            <a:t>Gminy 1</a:t>
          </a:r>
          <a:r>
            <a:rPr lang="pl-PL" sz="1400" dirty="0" smtClean="0"/>
            <a:t> w Odpadach Umownych RIPOK 1</a:t>
          </a:r>
          <a:endParaRPr lang="pl-PL" sz="1400" dirty="0"/>
        </a:p>
      </dgm:t>
    </dgm:pt>
    <dgm:pt modelId="{2FAB35AD-3F1E-4711-8FA3-B1F017BB0AF4}" type="parTrans" cxnId="{F6C75472-521F-4475-9F03-A37A005609D7}">
      <dgm:prSet/>
      <dgm:spPr/>
      <dgm:t>
        <a:bodyPr/>
        <a:lstStyle/>
        <a:p>
          <a:endParaRPr lang="pl-PL" dirty="0"/>
        </a:p>
      </dgm:t>
    </dgm:pt>
    <dgm:pt modelId="{DC565C05-D078-4CAC-A7DF-FB9628B21C4D}" type="sibTrans" cxnId="{F6C75472-521F-4475-9F03-A37A005609D7}">
      <dgm:prSet/>
      <dgm:spPr/>
      <dgm:t>
        <a:bodyPr/>
        <a:lstStyle/>
        <a:p>
          <a:endParaRPr lang="pl-PL"/>
        </a:p>
      </dgm:t>
    </dgm:pt>
    <dgm:pt modelId="{CB2AD4C2-3A80-4491-B88D-C2CC0B394404}">
      <dgm:prSet phldrT="[Tekst]" custT="1"/>
      <dgm:spPr/>
      <dgm:t>
        <a:bodyPr/>
        <a:lstStyle/>
        <a:p>
          <a:r>
            <a:rPr lang="pl-PL" sz="1400" dirty="0" smtClean="0"/>
            <a:t>Udział </a:t>
          </a:r>
          <a:r>
            <a:rPr lang="pl-PL" sz="14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Gminy 2</a:t>
          </a:r>
          <a:r>
            <a:rPr lang="pl-PL" sz="1400" dirty="0" smtClean="0"/>
            <a:t> w Odpadach Umownych RIPOK 1</a:t>
          </a:r>
          <a:endParaRPr lang="pl-PL" sz="1400" dirty="0"/>
        </a:p>
      </dgm:t>
    </dgm:pt>
    <dgm:pt modelId="{B5BFF1B6-A002-4ED9-A438-DA87C1E9CF4C}" type="parTrans" cxnId="{62653D58-7ED2-46C1-B19D-575E9D5B7B44}">
      <dgm:prSet/>
      <dgm:spPr/>
      <dgm:t>
        <a:bodyPr/>
        <a:lstStyle/>
        <a:p>
          <a:endParaRPr lang="pl-PL" dirty="0"/>
        </a:p>
      </dgm:t>
    </dgm:pt>
    <dgm:pt modelId="{072C30DB-4DAE-4334-A58A-731236F3EBA3}" type="sibTrans" cxnId="{62653D58-7ED2-46C1-B19D-575E9D5B7B44}">
      <dgm:prSet/>
      <dgm:spPr/>
      <dgm:t>
        <a:bodyPr/>
        <a:lstStyle/>
        <a:p>
          <a:endParaRPr lang="pl-PL"/>
        </a:p>
      </dgm:t>
    </dgm:pt>
    <dgm:pt modelId="{DDDB8485-056F-4046-BF50-FF2D0CF8A22D}">
      <dgm:prSet phldrT="[Tekst]" custT="1"/>
      <dgm:spPr/>
      <dgm:t>
        <a:bodyPr/>
        <a:lstStyle/>
        <a:p>
          <a:r>
            <a:rPr lang="pl-PL" sz="1400" dirty="0" smtClean="0"/>
            <a:t>Udział </a:t>
          </a:r>
          <a:r>
            <a:rPr lang="pl-PL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Gminy 3</a:t>
          </a:r>
          <a:r>
            <a:rPr lang="pl-PL" sz="1400" dirty="0" smtClean="0"/>
            <a:t> w Odpadach Umownych RIPOK 1</a:t>
          </a:r>
          <a:endParaRPr lang="pl-PL" sz="1400" dirty="0"/>
        </a:p>
      </dgm:t>
    </dgm:pt>
    <dgm:pt modelId="{D3889AFA-1FEA-4820-A066-67814AAC783F}" type="parTrans" cxnId="{3BA1EB03-EC07-402F-941A-3B3C70C2CA1B}">
      <dgm:prSet/>
      <dgm:spPr/>
      <dgm:t>
        <a:bodyPr/>
        <a:lstStyle/>
        <a:p>
          <a:endParaRPr lang="pl-PL" dirty="0"/>
        </a:p>
      </dgm:t>
    </dgm:pt>
    <dgm:pt modelId="{453F4F9D-753F-4151-AAAA-30ABAAFFE58E}" type="sibTrans" cxnId="{3BA1EB03-EC07-402F-941A-3B3C70C2CA1B}">
      <dgm:prSet/>
      <dgm:spPr/>
      <dgm:t>
        <a:bodyPr/>
        <a:lstStyle/>
        <a:p>
          <a:endParaRPr lang="pl-PL"/>
        </a:p>
      </dgm:t>
    </dgm:pt>
    <dgm:pt modelId="{D8BEA1A4-1AE0-43B4-B808-8EE82E860123}">
      <dgm:prSet phldrT="[Tekst]" custT="1"/>
      <dgm:spPr/>
      <dgm:t>
        <a:bodyPr/>
        <a:lstStyle/>
        <a:p>
          <a:r>
            <a:rPr lang="pl-PL" sz="1400" dirty="0" smtClean="0"/>
            <a:t>Udział </a:t>
          </a:r>
          <a:r>
            <a:rPr lang="pl-PL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Gminy n </a:t>
          </a:r>
          <a:r>
            <a:rPr lang="pl-PL" sz="1400" dirty="0" smtClean="0"/>
            <a:t>w Odpadach Umownych RIPOK 1</a:t>
          </a:r>
          <a:endParaRPr lang="pl-PL" sz="1400" dirty="0"/>
        </a:p>
      </dgm:t>
    </dgm:pt>
    <dgm:pt modelId="{82D998D5-A5BE-4BA0-9F5A-30F2BE836C29}" type="parTrans" cxnId="{6753F35E-6EAC-4C4B-AD5D-F06C501D9C52}">
      <dgm:prSet/>
      <dgm:spPr/>
      <dgm:t>
        <a:bodyPr/>
        <a:lstStyle/>
        <a:p>
          <a:endParaRPr lang="pl-PL" dirty="0"/>
        </a:p>
      </dgm:t>
    </dgm:pt>
    <dgm:pt modelId="{70FA7366-990A-4E24-B86C-BAEFDB2EDCF0}" type="sibTrans" cxnId="{6753F35E-6EAC-4C4B-AD5D-F06C501D9C52}">
      <dgm:prSet/>
      <dgm:spPr/>
      <dgm:t>
        <a:bodyPr/>
        <a:lstStyle/>
        <a:p>
          <a:endParaRPr lang="pl-PL"/>
        </a:p>
      </dgm:t>
    </dgm:pt>
    <dgm:pt modelId="{90A1DF12-3E4D-496A-A484-4223D628AF2F}" type="pres">
      <dgm:prSet presAssocID="{EE0ADA63-68E0-492C-BBFD-A11EF945E9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4882D4-C934-4330-A0DE-9DD02792C995}" type="pres">
      <dgm:prSet presAssocID="{0750EBFF-FA8A-4CCD-B7F6-E07990466BD3}" presName="root1" presStyleCnt="0"/>
      <dgm:spPr/>
    </dgm:pt>
    <dgm:pt modelId="{3FCA545E-7287-4CCA-9EAC-E12FA5D484F2}" type="pres">
      <dgm:prSet presAssocID="{0750EBFF-FA8A-4CCD-B7F6-E07990466B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DCA862-BD22-450C-B9C9-76522CDB90B8}" type="pres">
      <dgm:prSet presAssocID="{0750EBFF-FA8A-4CCD-B7F6-E07990466BD3}" presName="level2hierChild" presStyleCnt="0"/>
      <dgm:spPr/>
    </dgm:pt>
    <dgm:pt modelId="{EBA39532-C0C4-4911-A2BA-75E99E5D2C4C}" type="pres">
      <dgm:prSet presAssocID="{2FAB35AD-3F1E-4711-8FA3-B1F017BB0AF4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32B2350C-E8D8-4BA9-A978-B3BADB3BAC62}" type="pres">
      <dgm:prSet presAssocID="{2FAB35AD-3F1E-4711-8FA3-B1F017BB0AF4}" presName="connTx" presStyleLbl="parChTrans1D2" presStyleIdx="0" presStyleCnt="4"/>
      <dgm:spPr/>
      <dgm:t>
        <a:bodyPr/>
        <a:lstStyle/>
        <a:p>
          <a:endParaRPr lang="pl-PL"/>
        </a:p>
      </dgm:t>
    </dgm:pt>
    <dgm:pt modelId="{C0234A08-998F-4951-8E33-5D139E5B3615}" type="pres">
      <dgm:prSet presAssocID="{28293392-C4B3-424A-9E8C-F3FD35D2629A}" presName="root2" presStyleCnt="0"/>
      <dgm:spPr/>
    </dgm:pt>
    <dgm:pt modelId="{A6143D2B-70FE-474C-B38C-9C403B8B0948}" type="pres">
      <dgm:prSet presAssocID="{28293392-C4B3-424A-9E8C-F3FD35D2629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B54973E-FC3C-42CD-A4A1-DD886570BDCC}" type="pres">
      <dgm:prSet presAssocID="{28293392-C4B3-424A-9E8C-F3FD35D2629A}" presName="level3hierChild" presStyleCnt="0"/>
      <dgm:spPr/>
    </dgm:pt>
    <dgm:pt modelId="{81B161C7-FF56-41CD-9E75-2E51BCA96ACD}" type="pres">
      <dgm:prSet presAssocID="{B5BFF1B6-A002-4ED9-A438-DA87C1E9CF4C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E06020D2-7AB4-447A-BB9C-110D677DED9C}" type="pres">
      <dgm:prSet presAssocID="{B5BFF1B6-A002-4ED9-A438-DA87C1E9CF4C}" presName="connTx" presStyleLbl="parChTrans1D2" presStyleIdx="1" presStyleCnt="4"/>
      <dgm:spPr/>
      <dgm:t>
        <a:bodyPr/>
        <a:lstStyle/>
        <a:p>
          <a:endParaRPr lang="pl-PL"/>
        </a:p>
      </dgm:t>
    </dgm:pt>
    <dgm:pt modelId="{7EDE8ED1-B118-46CF-B959-016609C9F4BD}" type="pres">
      <dgm:prSet presAssocID="{CB2AD4C2-3A80-4491-B88D-C2CC0B394404}" presName="root2" presStyleCnt="0"/>
      <dgm:spPr/>
    </dgm:pt>
    <dgm:pt modelId="{4BB0EC93-F1F1-4BAE-8C50-FCBD141BAD2C}" type="pres">
      <dgm:prSet presAssocID="{CB2AD4C2-3A80-4491-B88D-C2CC0B39440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ACDBA45-A22A-4030-96F5-2B2D773AF6ED}" type="pres">
      <dgm:prSet presAssocID="{CB2AD4C2-3A80-4491-B88D-C2CC0B394404}" presName="level3hierChild" presStyleCnt="0"/>
      <dgm:spPr/>
    </dgm:pt>
    <dgm:pt modelId="{AE54D437-6343-43F1-B2D7-A06339917C61}" type="pres">
      <dgm:prSet presAssocID="{D3889AFA-1FEA-4820-A066-67814AAC783F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DF3002A0-4404-4117-9E89-BC17060CE0F1}" type="pres">
      <dgm:prSet presAssocID="{D3889AFA-1FEA-4820-A066-67814AAC783F}" presName="connTx" presStyleLbl="parChTrans1D2" presStyleIdx="2" presStyleCnt="4"/>
      <dgm:spPr/>
      <dgm:t>
        <a:bodyPr/>
        <a:lstStyle/>
        <a:p>
          <a:endParaRPr lang="pl-PL"/>
        </a:p>
      </dgm:t>
    </dgm:pt>
    <dgm:pt modelId="{3385915A-AF74-400D-93EA-C5605CDFBBC3}" type="pres">
      <dgm:prSet presAssocID="{DDDB8485-056F-4046-BF50-FF2D0CF8A22D}" presName="root2" presStyleCnt="0"/>
      <dgm:spPr/>
    </dgm:pt>
    <dgm:pt modelId="{4EE99271-36DC-426D-AB93-EC5A20E7EE29}" type="pres">
      <dgm:prSet presAssocID="{DDDB8485-056F-4046-BF50-FF2D0CF8A22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645884C-582A-45FD-BD36-503AF5AC4D3A}" type="pres">
      <dgm:prSet presAssocID="{DDDB8485-056F-4046-BF50-FF2D0CF8A22D}" presName="level3hierChild" presStyleCnt="0"/>
      <dgm:spPr/>
    </dgm:pt>
    <dgm:pt modelId="{83AC0577-4931-4E82-BC00-8AF128009FF7}" type="pres">
      <dgm:prSet presAssocID="{82D998D5-A5BE-4BA0-9F5A-30F2BE836C29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8CF6B567-F0DE-4CB1-A717-A639FA03E06E}" type="pres">
      <dgm:prSet presAssocID="{82D998D5-A5BE-4BA0-9F5A-30F2BE836C29}" presName="connTx" presStyleLbl="parChTrans1D2" presStyleIdx="3" presStyleCnt="4"/>
      <dgm:spPr/>
      <dgm:t>
        <a:bodyPr/>
        <a:lstStyle/>
        <a:p>
          <a:endParaRPr lang="pl-PL"/>
        </a:p>
      </dgm:t>
    </dgm:pt>
    <dgm:pt modelId="{D73FD99E-7EF3-4DFB-93D4-B41EF9BC5CE3}" type="pres">
      <dgm:prSet presAssocID="{D8BEA1A4-1AE0-43B4-B808-8EE82E860123}" presName="root2" presStyleCnt="0"/>
      <dgm:spPr/>
    </dgm:pt>
    <dgm:pt modelId="{366B4459-E746-4602-AF33-D4145E1EC685}" type="pres">
      <dgm:prSet presAssocID="{D8BEA1A4-1AE0-43B4-B808-8EE82E86012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C963D-AC0D-40C6-B8D9-71AFBA16B2AE}" type="pres">
      <dgm:prSet presAssocID="{D8BEA1A4-1AE0-43B4-B808-8EE82E860123}" presName="level3hierChild" presStyleCnt="0"/>
      <dgm:spPr/>
    </dgm:pt>
  </dgm:ptLst>
  <dgm:cxnLst>
    <dgm:cxn modelId="{1CD83B50-5689-495E-A437-B3F578757E18}" type="presOf" srcId="{82D998D5-A5BE-4BA0-9F5A-30F2BE836C29}" destId="{83AC0577-4931-4E82-BC00-8AF128009FF7}" srcOrd="0" destOrd="0" presId="urn:microsoft.com/office/officeart/2008/layout/HorizontalMultiLevelHierarchy"/>
    <dgm:cxn modelId="{FD11F1CA-F60F-4BF2-A07F-D7302C88440A}" type="presOf" srcId="{D3889AFA-1FEA-4820-A066-67814AAC783F}" destId="{DF3002A0-4404-4117-9E89-BC17060CE0F1}" srcOrd="1" destOrd="0" presId="urn:microsoft.com/office/officeart/2008/layout/HorizontalMultiLevelHierarchy"/>
    <dgm:cxn modelId="{3E4099CA-8C20-4BBC-905F-CF86D9DF44CF}" type="presOf" srcId="{2FAB35AD-3F1E-4711-8FA3-B1F017BB0AF4}" destId="{32B2350C-E8D8-4BA9-A978-B3BADB3BAC62}" srcOrd="1" destOrd="0" presId="urn:microsoft.com/office/officeart/2008/layout/HorizontalMultiLevelHierarchy"/>
    <dgm:cxn modelId="{B79B2EF9-5EBA-456E-9158-3E635E66AFFE}" type="presOf" srcId="{0750EBFF-FA8A-4CCD-B7F6-E07990466BD3}" destId="{3FCA545E-7287-4CCA-9EAC-E12FA5D484F2}" srcOrd="0" destOrd="0" presId="urn:microsoft.com/office/officeart/2008/layout/HorizontalMultiLevelHierarchy"/>
    <dgm:cxn modelId="{3BA1EB03-EC07-402F-941A-3B3C70C2CA1B}" srcId="{0750EBFF-FA8A-4CCD-B7F6-E07990466BD3}" destId="{DDDB8485-056F-4046-BF50-FF2D0CF8A22D}" srcOrd="2" destOrd="0" parTransId="{D3889AFA-1FEA-4820-A066-67814AAC783F}" sibTransId="{453F4F9D-753F-4151-AAAA-30ABAAFFE58E}"/>
    <dgm:cxn modelId="{0B94BFE6-120F-42D4-A3DC-BCBE359F5FF6}" type="presOf" srcId="{D3889AFA-1FEA-4820-A066-67814AAC783F}" destId="{AE54D437-6343-43F1-B2D7-A06339917C61}" srcOrd="0" destOrd="0" presId="urn:microsoft.com/office/officeart/2008/layout/HorizontalMultiLevelHierarchy"/>
    <dgm:cxn modelId="{B2B6709A-804E-461F-A01D-B57D75068BD8}" type="presOf" srcId="{EE0ADA63-68E0-492C-BBFD-A11EF945E9A4}" destId="{90A1DF12-3E4D-496A-A484-4223D628AF2F}" srcOrd="0" destOrd="0" presId="urn:microsoft.com/office/officeart/2008/layout/HorizontalMultiLevelHierarchy"/>
    <dgm:cxn modelId="{B4FCD68A-BE5C-4A1F-97ED-620D839A178D}" type="presOf" srcId="{B5BFF1B6-A002-4ED9-A438-DA87C1E9CF4C}" destId="{E06020D2-7AB4-447A-BB9C-110D677DED9C}" srcOrd="1" destOrd="0" presId="urn:microsoft.com/office/officeart/2008/layout/HorizontalMultiLevelHierarchy"/>
    <dgm:cxn modelId="{4A7D0FDC-2096-4A5A-9FB0-4622B1D83FE6}" type="presOf" srcId="{28293392-C4B3-424A-9E8C-F3FD35D2629A}" destId="{A6143D2B-70FE-474C-B38C-9C403B8B0948}" srcOrd="0" destOrd="0" presId="urn:microsoft.com/office/officeart/2008/layout/HorizontalMultiLevelHierarchy"/>
    <dgm:cxn modelId="{4A9BA5E7-50F3-4A09-A670-65EB069544C5}" type="presOf" srcId="{D8BEA1A4-1AE0-43B4-B808-8EE82E860123}" destId="{366B4459-E746-4602-AF33-D4145E1EC685}" srcOrd="0" destOrd="0" presId="urn:microsoft.com/office/officeart/2008/layout/HorizontalMultiLevelHierarchy"/>
    <dgm:cxn modelId="{62653D58-7ED2-46C1-B19D-575E9D5B7B44}" srcId="{0750EBFF-FA8A-4CCD-B7F6-E07990466BD3}" destId="{CB2AD4C2-3A80-4491-B88D-C2CC0B394404}" srcOrd="1" destOrd="0" parTransId="{B5BFF1B6-A002-4ED9-A438-DA87C1E9CF4C}" sibTransId="{072C30DB-4DAE-4334-A58A-731236F3EBA3}"/>
    <dgm:cxn modelId="{6753F35E-6EAC-4C4B-AD5D-F06C501D9C52}" srcId="{0750EBFF-FA8A-4CCD-B7F6-E07990466BD3}" destId="{D8BEA1A4-1AE0-43B4-B808-8EE82E860123}" srcOrd="3" destOrd="0" parTransId="{82D998D5-A5BE-4BA0-9F5A-30F2BE836C29}" sibTransId="{70FA7366-990A-4E24-B86C-BAEFDB2EDCF0}"/>
    <dgm:cxn modelId="{A4AFE132-5A11-4A4F-951E-7CF8559A0EAC}" type="presOf" srcId="{DDDB8485-056F-4046-BF50-FF2D0CF8A22D}" destId="{4EE99271-36DC-426D-AB93-EC5A20E7EE29}" srcOrd="0" destOrd="0" presId="urn:microsoft.com/office/officeart/2008/layout/HorizontalMultiLevelHierarchy"/>
    <dgm:cxn modelId="{18C7A22A-524B-4A23-8192-5A11F838904C}" type="presOf" srcId="{CB2AD4C2-3A80-4491-B88D-C2CC0B394404}" destId="{4BB0EC93-F1F1-4BAE-8C50-FCBD141BAD2C}" srcOrd="0" destOrd="0" presId="urn:microsoft.com/office/officeart/2008/layout/HorizontalMultiLevelHierarchy"/>
    <dgm:cxn modelId="{F6C75472-521F-4475-9F03-A37A005609D7}" srcId="{0750EBFF-FA8A-4CCD-B7F6-E07990466BD3}" destId="{28293392-C4B3-424A-9E8C-F3FD35D2629A}" srcOrd="0" destOrd="0" parTransId="{2FAB35AD-3F1E-4711-8FA3-B1F017BB0AF4}" sibTransId="{DC565C05-D078-4CAC-A7DF-FB9628B21C4D}"/>
    <dgm:cxn modelId="{EBC48FF3-35E4-4992-8B34-A4E0D97F34AF}" type="presOf" srcId="{2FAB35AD-3F1E-4711-8FA3-B1F017BB0AF4}" destId="{EBA39532-C0C4-4911-A2BA-75E99E5D2C4C}" srcOrd="0" destOrd="0" presId="urn:microsoft.com/office/officeart/2008/layout/HorizontalMultiLevelHierarchy"/>
    <dgm:cxn modelId="{E2E178E0-FC5F-47EF-A2B8-52E70D59C467}" type="presOf" srcId="{B5BFF1B6-A002-4ED9-A438-DA87C1E9CF4C}" destId="{81B161C7-FF56-41CD-9E75-2E51BCA96ACD}" srcOrd="0" destOrd="0" presId="urn:microsoft.com/office/officeart/2008/layout/HorizontalMultiLevelHierarchy"/>
    <dgm:cxn modelId="{6015762C-2081-493B-9B64-F3E3A0CF3BD8}" srcId="{EE0ADA63-68E0-492C-BBFD-A11EF945E9A4}" destId="{0750EBFF-FA8A-4CCD-B7F6-E07990466BD3}" srcOrd="0" destOrd="0" parTransId="{7A0F149C-AB9C-4AF4-B60C-780342D9AA36}" sibTransId="{E0091AA3-BD0E-4FA6-A327-A4925E462775}"/>
    <dgm:cxn modelId="{B9FDD034-49C7-46F6-B413-892B406E3DB5}" type="presOf" srcId="{82D998D5-A5BE-4BA0-9F5A-30F2BE836C29}" destId="{8CF6B567-F0DE-4CB1-A717-A639FA03E06E}" srcOrd="1" destOrd="0" presId="urn:microsoft.com/office/officeart/2008/layout/HorizontalMultiLevelHierarchy"/>
    <dgm:cxn modelId="{B75F9DC7-CC4A-4223-82EC-55C2333B5B6D}" type="presParOf" srcId="{90A1DF12-3E4D-496A-A484-4223D628AF2F}" destId="{9A4882D4-C934-4330-A0DE-9DD02792C995}" srcOrd="0" destOrd="0" presId="urn:microsoft.com/office/officeart/2008/layout/HorizontalMultiLevelHierarchy"/>
    <dgm:cxn modelId="{256EB994-862B-4637-9C59-9E7B3F9A1162}" type="presParOf" srcId="{9A4882D4-C934-4330-A0DE-9DD02792C995}" destId="{3FCA545E-7287-4CCA-9EAC-E12FA5D484F2}" srcOrd="0" destOrd="0" presId="urn:microsoft.com/office/officeart/2008/layout/HorizontalMultiLevelHierarchy"/>
    <dgm:cxn modelId="{B977C326-DAA3-4A3B-BC84-C8226C1DCC8B}" type="presParOf" srcId="{9A4882D4-C934-4330-A0DE-9DD02792C995}" destId="{48DCA862-BD22-450C-B9C9-76522CDB90B8}" srcOrd="1" destOrd="0" presId="urn:microsoft.com/office/officeart/2008/layout/HorizontalMultiLevelHierarchy"/>
    <dgm:cxn modelId="{910C67BC-7323-4991-956D-DB3BCE6E5B4F}" type="presParOf" srcId="{48DCA862-BD22-450C-B9C9-76522CDB90B8}" destId="{EBA39532-C0C4-4911-A2BA-75E99E5D2C4C}" srcOrd="0" destOrd="0" presId="urn:microsoft.com/office/officeart/2008/layout/HorizontalMultiLevelHierarchy"/>
    <dgm:cxn modelId="{54729A62-FF67-423D-A953-281186FA43F6}" type="presParOf" srcId="{EBA39532-C0C4-4911-A2BA-75E99E5D2C4C}" destId="{32B2350C-E8D8-4BA9-A978-B3BADB3BAC62}" srcOrd="0" destOrd="0" presId="urn:microsoft.com/office/officeart/2008/layout/HorizontalMultiLevelHierarchy"/>
    <dgm:cxn modelId="{D74C9251-F994-4172-B5E9-1A8566532348}" type="presParOf" srcId="{48DCA862-BD22-450C-B9C9-76522CDB90B8}" destId="{C0234A08-998F-4951-8E33-5D139E5B3615}" srcOrd="1" destOrd="0" presId="urn:microsoft.com/office/officeart/2008/layout/HorizontalMultiLevelHierarchy"/>
    <dgm:cxn modelId="{9244D2BB-A8F9-406C-994E-BF9A4699C7AE}" type="presParOf" srcId="{C0234A08-998F-4951-8E33-5D139E5B3615}" destId="{A6143D2B-70FE-474C-B38C-9C403B8B0948}" srcOrd="0" destOrd="0" presId="urn:microsoft.com/office/officeart/2008/layout/HorizontalMultiLevelHierarchy"/>
    <dgm:cxn modelId="{AD4EF36C-E70B-43AA-822B-B188B26C0627}" type="presParOf" srcId="{C0234A08-998F-4951-8E33-5D139E5B3615}" destId="{8B54973E-FC3C-42CD-A4A1-DD886570BDCC}" srcOrd="1" destOrd="0" presId="urn:microsoft.com/office/officeart/2008/layout/HorizontalMultiLevelHierarchy"/>
    <dgm:cxn modelId="{EDFEAA38-E021-429D-825B-44C126CB0F12}" type="presParOf" srcId="{48DCA862-BD22-450C-B9C9-76522CDB90B8}" destId="{81B161C7-FF56-41CD-9E75-2E51BCA96ACD}" srcOrd="2" destOrd="0" presId="urn:microsoft.com/office/officeart/2008/layout/HorizontalMultiLevelHierarchy"/>
    <dgm:cxn modelId="{62B8598D-0A2B-4D49-9AF6-38C9BBEA7B04}" type="presParOf" srcId="{81B161C7-FF56-41CD-9E75-2E51BCA96ACD}" destId="{E06020D2-7AB4-447A-BB9C-110D677DED9C}" srcOrd="0" destOrd="0" presId="urn:microsoft.com/office/officeart/2008/layout/HorizontalMultiLevelHierarchy"/>
    <dgm:cxn modelId="{02B244E6-38DC-4D1B-9AC1-0C11F75DCA23}" type="presParOf" srcId="{48DCA862-BD22-450C-B9C9-76522CDB90B8}" destId="{7EDE8ED1-B118-46CF-B959-016609C9F4BD}" srcOrd="3" destOrd="0" presId="urn:microsoft.com/office/officeart/2008/layout/HorizontalMultiLevelHierarchy"/>
    <dgm:cxn modelId="{428A3C9E-5465-4294-B09F-E149AB913157}" type="presParOf" srcId="{7EDE8ED1-B118-46CF-B959-016609C9F4BD}" destId="{4BB0EC93-F1F1-4BAE-8C50-FCBD141BAD2C}" srcOrd="0" destOrd="0" presId="urn:microsoft.com/office/officeart/2008/layout/HorizontalMultiLevelHierarchy"/>
    <dgm:cxn modelId="{A6CFC98A-7E18-48EC-8434-A89F029DCA5D}" type="presParOf" srcId="{7EDE8ED1-B118-46CF-B959-016609C9F4BD}" destId="{FACDBA45-A22A-4030-96F5-2B2D773AF6ED}" srcOrd="1" destOrd="0" presId="urn:microsoft.com/office/officeart/2008/layout/HorizontalMultiLevelHierarchy"/>
    <dgm:cxn modelId="{CD422AFC-5888-4E08-A501-514D3F240085}" type="presParOf" srcId="{48DCA862-BD22-450C-B9C9-76522CDB90B8}" destId="{AE54D437-6343-43F1-B2D7-A06339917C61}" srcOrd="4" destOrd="0" presId="urn:microsoft.com/office/officeart/2008/layout/HorizontalMultiLevelHierarchy"/>
    <dgm:cxn modelId="{E111C022-A3AA-477E-8A5E-43B304DD117B}" type="presParOf" srcId="{AE54D437-6343-43F1-B2D7-A06339917C61}" destId="{DF3002A0-4404-4117-9E89-BC17060CE0F1}" srcOrd="0" destOrd="0" presId="urn:microsoft.com/office/officeart/2008/layout/HorizontalMultiLevelHierarchy"/>
    <dgm:cxn modelId="{8EF2C4BC-8D15-43BB-8FC2-A09E8782E5B6}" type="presParOf" srcId="{48DCA862-BD22-450C-B9C9-76522CDB90B8}" destId="{3385915A-AF74-400D-93EA-C5605CDFBBC3}" srcOrd="5" destOrd="0" presId="urn:microsoft.com/office/officeart/2008/layout/HorizontalMultiLevelHierarchy"/>
    <dgm:cxn modelId="{999989F5-2312-4D0E-84EE-31C943AB156A}" type="presParOf" srcId="{3385915A-AF74-400D-93EA-C5605CDFBBC3}" destId="{4EE99271-36DC-426D-AB93-EC5A20E7EE29}" srcOrd="0" destOrd="0" presId="urn:microsoft.com/office/officeart/2008/layout/HorizontalMultiLevelHierarchy"/>
    <dgm:cxn modelId="{35EC7903-D084-4D8F-8917-B002E7D84F42}" type="presParOf" srcId="{3385915A-AF74-400D-93EA-C5605CDFBBC3}" destId="{6645884C-582A-45FD-BD36-503AF5AC4D3A}" srcOrd="1" destOrd="0" presId="urn:microsoft.com/office/officeart/2008/layout/HorizontalMultiLevelHierarchy"/>
    <dgm:cxn modelId="{A17268F7-D1AD-4ACE-87C1-EE0B72883B86}" type="presParOf" srcId="{48DCA862-BD22-450C-B9C9-76522CDB90B8}" destId="{83AC0577-4931-4E82-BC00-8AF128009FF7}" srcOrd="6" destOrd="0" presId="urn:microsoft.com/office/officeart/2008/layout/HorizontalMultiLevelHierarchy"/>
    <dgm:cxn modelId="{F5F2F152-6272-4DE6-88A1-06E30A762998}" type="presParOf" srcId="{83AC0577-4931-4E82-BC00-8AF128009FF7}" destId="{8CF6B567-F0DE-4CB1-A717-A639FA03E06E}" srcOrd="0" destOrd="0" presId="urn:microsoft.com/office/officeart/2008/layout/HorizontalMultiLevelHierarchy"/>
    <dgm:cxn modelId="{4B095CF9-24F5-4D50-8060-7AC26D0AFCA6}" type="presParOf" srcId="{48DCA862-BD22-450C-B9C9-76522CDB90B8}" destId="{D73FD99E-7EF3-4DFB-93D4-B41EF9BC5CE3}" srcOrd="7" destOrd="0" presId="urn:microsoft.com/office/officeart/2008/layout/HorizontalMultiLevelHierarchy"/>
    <dgm:cxn modelId="{43A8CDA9-215A-42C6-A88B-66D72F6A07BC}" type="presParOf" srcId="{D73FD99E-7EF3-4DFB-93D4-B41EF9BC5CE3}" destId="{366B4459-E746-4602-AF33-D4145E1EC685}" srcOrd="0" destOrd="0" presId="urn:microsoft.com/office/officeart/2008/layout/HorizontalMultiLevelHierarchy"/>
    <dgm:cxn modelId="{5AA37F61-944B-4A5B-879D-4ADBDBF1F714}" type="presParOf" srcId="{D73FD99E-7EF3-4DFB-93D4-B41EF9BC5CE3}" destId="{F84C963D-AC0D-40C6-B8D9-71AFBA16B2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ADA63-68E0-492C-BBFD-A11EF945E9A4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750EBFF-FA8A-4CCD-B7F6-E07990466BD3}">
      <dgm:prSet phldrT="[Tekst]"/>
      <dgm:spPr/>
      <dgm:t>
        <a:bodyPr/>
        <a:lstStyle/>
        <a:p>
          <a:r>
            <a:rPr lang="pl-PL" dirty="0" smtClean="0"/>
            <a:t>Odpady Umowne </a:t>
          </a:r>
        </a:p>
        <a:p>
          <a:r>
            <a:rPr lang="pl-PL" dirty="0" smtClean="0"/>
            <a:t>(SPV – PP)</a:t>
          </a:r>
          <a:endParaRPr lang="pl-PL" dirty="0"/>
        </a:p>
      </dgm:t>
    </dgm:pt>
    <dgm:pt modelId="{7A0F149C-AB9C-4AF4-B60C-780342D9AA36}" type="parTrans" cxnId="{6015762C-2081-493B-9B64-F3E3A0CF3BD8}">
      <dgm:prSet/>
      <dgm:spPr/>
      <dgm:t>
        <a:bodyPr/>
        <a:lstStyle/>
        <a:p>
          <a:endParaRPr lang="pl-PL"/>
        </a:p>
      </dgm:t>
    </dgm:pt>
    <dgm:pt modelId="{E0091AA3-BD0E-4FA6-A327-A4925E462775}" type="sibTrans" cxnId="{6015762C-2081-493B-9B64-F3E3A0CF3BD8}">
      <dgm:prSet/>
      <dgm:spPr/>
      <dgm:t>
        <a:bodyPr/>
        <a:lstStyle/>
        <a:p>
          <a:endParaRPr lang="pl-PL"/>
        </a:p>
      </dgm:t>
    </dgm:pt>
    <dgm:pt modelId="{28293392-C4B3-424A-9E8C-F3FD35D2629A}">
      <dgm:prSet phldrT="[Tekst]" custT="1"/>
      <dgm:spPr/>
      <dgm:t>
        <a:bodyPr/>
        <a:lstStyle/>
        <a:p>
          <a:r>
            <a:rPr lang="pl-PL" sz="1400" dirty="0" smtClean="0"/>
            <a:t>Odpady Umowne RIPOK 1</a:t>
          </a:r>
          <a:endParaRPr lang="pl-PL" sz="1400" dirty="0"/>
        </a:p>
      </dgm:t>
    </dgm:pt>
    <dgm:pt modelId="{2FAB35AD-3F1E-4711-8FA3-B1F017BB0AF4}" type="parTrans" cxnId="{F6C75472-521F-4475-9F03-A37A005609D7}">
      <dgm:prSet/>
      <dgm:spPr/>
      <dgm:t>
        <a:bodyPr/>
        <a:lstStyle/>
        <a:p>
          <a:endParaRPr lang="pl-PL" dirty="0"/>
        </a:p>
      </dgm:t>
    </dgm:pt>
    <dgm:pt modelId="{DC565C05-D078-4CAC-A7DF-FB9628B21C4D}" type="sibTrans" cxnId="{F6C75472-521F-4475-9F03-A37A005609D7}">
      <dgm:prSet/>
      <dgm:spPr/>
      <dgm:t>
        <a:bodyPr/>
        <a:lstStyle/>
        <a:p>
          <a:endParaRPr lang="pl-PL"/>
        </a:p>
      </dgm:t>
    </dgm:pt>
    <dgm:pt modelId="{CB2AD4C2-3A80-4491-B88D-C2CC0B394404}">
      <dgm:prSet phldrT="[Tekst]" custT="1"/>
      <dgm:spPr/>
      <dgm:t>
        <a:bodyPr/>
        <a:lstStyle/>
        <a:p>
          <a:r>
            <a:rPr lang="pl-PL" sz="1400" dirty="0" smtClean="0"/>
            <a:t>Odpady Umowne RIPOK 2</a:t>
          </a:r>
          <a:endParaRPr lang="pl-PL" sz="1400" dirty="0"/>
        </a:p>
      </dgm:t>
    </dgm:pt>
    <dgm:pt modelId="{B5BFF1B6-A002-4ED9-A438-DA87C1E9CF4C}" type="parTrans" cxnId="{62653D58-7ED2-46C1-B19D-575E9D5B7B44}">
      <dgm:prSet/>
      <dgm:spPr/>
      <dgm:t>
        <a:bodyPr/>
        <a:lstStyle/>
        <a:p>
          <a:endParaRPr lang="pl-PL" dirty="0"/>
        </a:p>
      </dgm:t>
    </dgm:pt>
    <dgm:pt modelId="{072C30DB-4DAE-4334-A58A-731236F3EBA3}" type="sibTrans" cxnId="{62653D58-7ED2-46C1-B19D-575E9D5B7B44}">
      <dgm:prSet/>
      <dgm:spPr/>
      <dgm:t>
        <a:bodyPr/>
        <a:lstStyle/>
        <a:p>
          <a:endParaRPr lang="pl-PL"/>
        </a:p>
      </dgm:t>
    </dgm:pt>
    <dgm:pt modelId="{DDDB8485-056F-4046-BF50-FF2D0CF8A22D}">
      <dgm:prSet phldrT="[Tekst]" custT="1"/>
      <dgm:spPr/>
      <dgm:t>
        <a:bodyPr/>
        <a:lstStyle/>
        <a:p>
          <a:r>
            <a:rPr lang="pl-PL" sz="1400" dirty="0" smtClean="0"/>
            <a:t>Odpady Umowne RIPOK 3</a:t>
          </a:r>
          <a:endParaRPr lang="pl-PL" sz="1400" dirty="0"/>
        </a:p>
      </dgm:t>
    </dgm:pt>
    <dgm:pt modelId="{D3889AFA-1FEA-4820-A066-67814AAC783F}" type="parTrans" cxnId="{3BA1EB03-EC07-402F-941A-3B3C70C2CA1B}">
      <dgm:prSet/>
      <dgm:spPr/>
      <dgm:t>
        <a:bodyPr/>
        <a:lstStyle/>
        <a:p>
          <a:endParaRPr lang="pl-PL" dirty="0"/>
        </a:p>
      </dgm:t>
    </dgm:pt>
    <dgm:pt modelId="{453F4F9D-753F-4151-AAAA-30ABAAFFE58E}" type="sibTrans" cxnId="{3BA1EB03-EC07-402F-941A-3B3C70C2CA1B}">
      <dgm:prSet/>
      <dgm:spPr/>
      <dgm:t>
        <a:bodyPr/>
        <a:lstStyle/>
        <a:p>
          <a:endParaRPr lang="pl-PL"/>
        </a:p>
      </dgm:t>
    </dgm:pt>
    <dgm:pt modelId="{D8BEA1A4-1AE0-43B4-B808-8EE82E860123}">
      <dgm:prSet phldrT="[Tekst]" custT="1"/>
      <dgm:spPr/>
      <dgm:t>
        <a:bodyPr/>
        <a:lstStyle/>
        <a:p>
          <a:r>
            <a:rPr lang="pl-PL" sz="1400" dirty="0" smtClean="0"/>
            <a:t>Odpady Umowne RIPOK 4</a:t>
          </a:r>
          <a:endParaRPr lang="pl-PL" sz="1400" dirty="0"/>
        </a:p>
      </dgm:t>
    </dgm:pt>
    <dgm:pt modelId="{82D998D5-A5BE-4BA0-9F5A-30F2BE836C29}" type="parTrans" cxnId="{6753F35E-6EAC-4C4B-AD5D-F06C501D9C52}">
      <dgm:prSet/>
      <dgm:spPr/>
      <dgm:t>
        <a:bodyPr/>
        <a:lstStyle/>
        <a:p>
          <a:endParaRPr lang="pl-PL" dirty="0"/>
        </a:p>
      </dgm:t>
    </dgm:pt>
    <dgm:pt modelId="{70FA7366-990A-4E24-B86C-BAEFDB2EDCF0}" type="sibTrans" cxnId="{6753F35E-6EAC-4C4B-AD5D-F06C501D9C52}">
      <dgm:prSet/>
      <dgm:spPr/>
      <dgm:t>
        <a:bodyPr/>
        <a:lstStyle/>
        <a:p>
          <a:endParaRPr lang="pl-PL"/>
        </a:p>
      </dgm:t>
    </dgm:pt>
    <dgm:pt modelId="{F11525C5-A727-499D-B464-28BA841D1996}">
      <dgm:prSet phldrT="[Tekst]" custT="1"/>
      <dgm:spPr/>
      <dgm:t>
        <a:bodyPr/>
        <a:lstStyle/>
        <a:p>
          <a:r>
            <a:rPr lang="pl-PL" sz="1400" dirty="0" smtClean="0"/>
            <a:t>Odpady Umowne RIPOK 5</a:t>
          </a:r>
          <a:endParaRPr lang="pl-PL" sz="1400" dirty="0"/>
        </a:p>
      </dgm:t>
    </dgm:pt>
    <dgm:pt modelId="{F14D824C-A60D-4353-A761-5B0EA79CFD14}" type="parTrans" cxnId="{31C94F68-7698-4E2C-A62F-12F540A43A54}">
      <dgm:prSet/>
      <dgm:spPr/>
      <dgm:t>
        <a:bodyPr/>
        <a:lstStyle/>
        <a:p>
          <a:endParaRPr lang="pl-PL" dirty="0"/>
        </a:p>
      </dgm:t>
    </dgm:pt>
    <dgm:pt modelId="{C2FC6CDF-080B-4764-B466-8AC22AFD2404}" type="sibTrans" cxnId="{31C94F68-7698-4E2C-A62F-12F540A43A54}">
      <dgm:prSet/>
      <dgm:spPr/>
      <dgm:t>
        <a:bodyPr/>
        <a:lstStyle/>
        <a:p>
          <a:endParaRPr lang="pl-PL"/>
        </a:p>
      </dgm:t>
    </dgm:pt>
    <dgm:pt modelId="{90A1DF12-3E4D-496A-A484-4223D628AF2F}" type="pres">
      <dgm:prSet presAssocID="{EE0ADA63-68E0-492C-BBFD-A11EF945E9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4882D4-C934-4330-A0DE-9DD02792C995}" type="pres">
      <dgm:prSet presAssocID="{0750EBFF-FA8A-4CCD-B7F6-E07990466BD3}" presName="root1" presStyleCnt="0"/>
      <dgm:spPr/>
    </dgm:pt>
    <dgm:pt modelId="{3FCA545E-7287-4CCA-9EAC-E12FA5D484F2}" type="pres">
      <dgm:prSet presAssocID="{0750EBFF-FA8A-4CCD-B7F6-E07990466B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DCA862-BD22-450C-B9C9-76522CDB90B8}" type="pres">
      <dgm:prSet presAssocID="{0750EBFF-FA8A-4CCD-B7F6-E07990466BD3}" presName="level2hierChild" presStyleCnt="0"/>
      <dgm:spPr/>
    </dgm:pt>
    <dgm:pt modelId="{EBA39532-C0C4-4911-A2BA-75E99E5D2C4C}" type="pres">
      <dgm:prSet presAssocID="{2FAB35AD-3F1E-4711-8FA3-B1F017BB0AF4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32B2350C-E8D8-4BA9-A978-B3BADB3BAC62}" type="pres">
      <dgm:prSet presAssocID="{2FAB35AD-3F1E-4711-8FA3-B1F017BB0AF4}" presName="connTx" presStyleLbl="parChTrans1D2" presStyleIdx="0" presStyleCnt="5"/>
      <dgm:spPr/>
      <dgm:t>
        <a:bodyPr/>
        <a:lstStyle/>
        <a:p>
          <a:endParaRPr lang="pl-PL"/>
        </a:p>
      </dgm:t>
    </dgm:pt>
    <dgm:pt modelId="{C0234A08-998F-4951-8E33-5D139E5B3615}" type="pres">
      <dgm:prSet presAssocID="{28293392-C4B3-424A-9E8C-F3FD35D2629A}" presName="root2" presStyleCnt="0"/>
      <dgm:spPr/>
    </dgm:pt>
    <dgm:pt modelId="{A6143D2B-70FE-474C-B38C-9C403B8B0948}" type="pres">
      <dgm:prSet presAssocID="{28293392-C4B3-424A-9E8C-F3FD35D2629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B54973E-FC3C-42CD-A4A1-DD886570BDCC}" type="pres">
      <dgm:prSet presAssocID="{28293392-C4B3-424A-9E8C-F3FD35D2629A}" presName="level3hierChild" presStyleCnt="0"/>
      <dgm:spPr/>
    </dgm:pt>
    <dgm:pt modelId="{81B161C7-FF56-41CD-9E75-2E51BCA96ACD}" type="pres">
      <dgm:prSet presAssocID="{B5BFF1B6-A002-4ED9-A438-DA87C1E9CF4C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E06020D2-7AB4-447A-BB9C-110D677DED9C}" type="pres">
      <dgm:prSet presAssocID="{B5BFF1B6-A002-4ED9-A438-DA87C1E9CF4C}" presName="connTx" presStyleLbl="parChTrans1D2" presStyleIdx="1" presStyleCnt="5"/>
      <dgm:spPr/>
      <dgm:t>
        <a:bodyPr/>
        <a:lstStyle/>
        <a:p>
          <a:endParaRPr lang="pl-PL"/>
        </a:p>
      </dgm:t>
    </dgm:pt>
    <dgm:pt modelId="{7EDE8ED1-B118-46CF-B959-016609C9F4BD}" type="pres">
      <dgm:prSet presAssocID="{CB2AD4C2-3A80-4491-B88D-C2CC0B394404}" presName="root2" presStyleCnt="0"/>
      <dgm:spPr/>
    </dgm:pt>
    <dgm:pt modelId="{4BB0EC93-F1F1-4BAE-8C50-FCBD141BAD2C}" type="pres">
      <dgm:prSet presAssocID="{CB2AD4C2-3A80-4491-B88D-C2CC0B39440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ACDBA45-A22A-4030-96F5-2B2D773AF6ED}" type="pres">
      <dgm:prSet presAssocID="{CB2AD4C2-3A80-4491-B88D-C2CC0B394404}" presName="level3hierChild" presStyleCnt="0"/>
      <dgm:spPr/>
    </dgm:pt>
    <dgm:pt modelId="{AE54D437-6343-43F1-B2D7-A06339917C61}" type="pres">
      <dgm:prSet presAssocID="{D3889AFA-1FEA-4820-A066-67814AAC783F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DF3002A0-4404-4117-9E89-BC17060CE0F1}" type="pres">
      <dgm:prSet presAssocID="{D3889AFA-1FEA-4820-A066-67814AAC783F}" presName="connTx" presStyleLbl="parChTrans1D2" presStyleIdx="2" presStyleCnt="5"/>
      <dgm:spPr/>
      <dgm:t>
        <a:bodyPr/>
        <a:lstStyle/>
        <a:p>
          <a:endParaRPr lang="pl-PL"/>
        </a:p>
      </dgm:t>
    </dgm:pt>
    <dgm:pt modelId="{3385915A-AF74-400D-93EA-C5605CDFBBC3}" type="pres">
      <dgm:prSet presAssocID="{DDDB8485-056F-4046-BF50-FF2D0CF8A22D}" presName="root2" presStyleCnt="0"/>
      <dgm:spPr/>
    </dgm:pt>
    <dgm:pt modelId="{4EE99271-36DC-426D-AB93-EC5A20E7EE29}" type="pres">
      <dgm:prSet presAssocID="{DDDB8485-056F-4046-BF50-FF2D0CF8A22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645884C-582A-45FD-BD36-503AF5AC4D3A}" type="pres">
      <dgm:prSet presAssocID="{DDDB8485-056F-4046-BF50-FF2D0CF8A22D}" presName="level3hierChild" presStyleCnt="0"/>
      <dgm:spPr/>
    </dgm:pt>
    <dgm:pt modelId="{83AC0577-4931-4E82-BC00-8AF128009FF7}" type="pres">
      <dgm:prSet presAssocID="{82D998D5-A5BE-4BA0-9F5A-30F2BE836C29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8CF6B567-F0DE-4CB1-A717-A639FA03E06E}" type="pres">
      <dgm:prSet presAssocID="{82D998D5-A5BE-4BA0-9F5A-30F2BE836C29}" presName="connTx" presStyleLbl="parChTrans1D2" presStyleIdx="3" presStyleCnt="5"/>
      <dgm:spPr/>
      <dgm:t>
        <a:bodyPr/>
        <a:lstStyle/>
        <a:p>
          <a:endParaRPr lang="pl-PL"/>
        </a:p>
      </dgm:t>
    </dgm:pt>
    <dgm:pt modelId="{D73FD99E-7EF3-4DFB-93D4-B41EF9BC5CE3}" type="pres">
      <dgm:prSet presAssocID="{D8BEA1A4-1AE0-43B4-B808-8EE82E860123}" presName="root2" presStyleCnt="0"/>
      <dgm:spPr/>
    </dgm:pt>
    <dgm:pt modelId="{366B4459-E746-4602-AF33-D4145E1EC685}" type="pres">
      <dgm:prSet presAssocID="{D8BEA1A4-1AE0-43B4-B808-8EE82E86012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C963D-AC0D-40C6-B8D9-71AFBA16B2AE}" type="pres">
      <dgm:prSet presAssocID="{D8BEA1A4-1AE0-43B4-B808-8EE82E860123}" presName="level3hierChild" presStyleCnt="0"/>
      <dgm:spPr/>
    </dgm:pt>
    <dgm:pt modelId="{B0791029-B511-4EBA-A936-63732F71BF89}" type="pres">
      <dgm:prSet presAssocID="{F14D824C-A60D-4353-A761-5B0EA79CFD14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00EEC1E1-4E30-4643-815B-F856BF0F7CB2}" type="pres">
      <dgm:prSet presAssocID="{F14D824C-A60D-4353-A761-5B0EA79CFD14}" presName="connTx" presStyleLbl="parChTrans1D2" presStyleIdx="4" presStyleCnt="5"/>
      <dgm:spPr/>
      <dgm:t>
        <a:bodyPr/>
        <a:lstStyle/>
        <a:p>
          <a:endParaRPr lang="pl-PL"/>
        </a:p>
      </dgm:t>
    </dgm:pt>
    <dgm:pt modelId="{E1DEAD53-3AB9-432F-A754-D464FBFB7F6C}" type="pres">
      <dgm:prSet presAssocID="{F11525C5-A727-499D-B464-28BA841D1996}" presName="root2" presStyleCnt="0"/>
      <dgm:spPr/>
    </dgm:pt>
    <dgm:pt modelId="{D0FE2659-7515-4343-9F0A-692F1144A060}" type="pres">
      <dgm:prSet presAssocID="{F11525C5-A727-499D-B464-28BA841D199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143B7AE-4CAE-4D36-BD06-64DDB27AFF81}" type="pres">
      <dgm:prSet presAssocID="{F11525C5-A727-499D-B464-28BA841D1996}" presName="level3hierChild" presStyleCnt="0"/>
      <dgm:spPr/>
    </dgm:pt>
  </dgm:ptLst>
  <dgm:cxnLst>
    <dgm:cxn modelId="{B2B6709A-804E-461F-A01D-B57D75068BD8}" type="presOf" srcId="{EE0ADA63-68E0-492C-BBFD-A11EF945E9A4}" destId="{90A1DF12-3E4D-496A-A484-4223D628AF2F}" srcOrd="0" destOrd="0" presId="urn:microsoft.com/office/officeart/2008/layout/HorizontalMultiLevelHierarchy"/>
    <dgm:cxn modelId="{6753F35E-6EAC-4C4B-AD5D-F06C501D9C52}" srcId="{0750EBFF-FA8A-4CCD-B7F6-E07990466BD3}" destId="{D8BEA1A4-1AE0-43B4-B808-8EE82E860123}" srcOrd="3" destOrd="0" parTransId="{82D998D5-A5BE-4BA0-9F5A-30F2BE836C29}" sibTransId="{70FA7366-990A-4E24-B86C-BAEFDB2EDCF0}"/>
    <dgm:cxn modelId="{0B94BFE6-120F-42D4-A3DC-BCBE359F5FF6}" type="presOf" srcId="{D3889AFA-1FEA-4820-A066-67814AAC783F}" destId="{AE54D437-6343-43F1-B2D7-A06339917C61}" srcOrd="0" destOrd="0" presId="urn:microsoft.com/office/officeart/2008/layout/HorizontalMultiLevelHierarchy"/>
    <dgm:cxn modelId="{4A9BA5E7-50F3-4A09-A670-65EB069544C5}" type="presOf" srcId="{D8BEA1A4-1AE0-43B4-B808-8EE82E860123}" destId="{366B4459-E746-4602-AF33-D4145E1EC685}" srcOrd="0" destOrd="0" presId="urn:microsoft.com/office/officeart/2008/layout/HorizontalMultiLevelHierarchy"/>
    <dgm:cxn modelId="{FD11F1CA-F60F-4BF2-A07F-D7302C88440A}" type="presOf" srcId="{D3889AFA-1FEA-4820-A066-67814AAC783F}" destId="{DF3002A0-4404-4117-9E89-BC17060CE0F1}" srcOrd="1" destOrd="0" presId="urn:microsoft.com/office/officeart/2008/layout/HorizontalMultiLevelHierarchy"/>
    <dgm:cxn modelId="{B4FCD68A-BE5C-4A1F-97ED-620D839A178D}" type="presOf" srcId="{B5BFF1B6-A002-4ED9-A438-DA87C1E9CF4C}" destId="{E06020D2-7AB4-447A-BB9C-110D677DED9C}" srcOrd="1" destOrd="0" presId="urn:microsoft.com/office/officeart/2008/layout/HorizontalMultiLevelHierarchy"/>
    <dgm:cxn modelId="{EBC48FF3-35E4-4992-8B34-A4E0D97F34AF}" type="presOf" srcId="{2FAB35AD-3F1E-4711-8FA3-B1F017BB0AF4}" destId="{EBA39532-C0C4-4911-A2BA-75E99E5D2C4C}" srcOrd="0" destOrd="0" presId="urn:microsoft.com/office/officeart/2008/layout/HorizontalMultiLevelHierarchy"/>
    <dgm:cxn modelId="{A4AFE132-5A11-4A4F-951E-7CF8559A0EAC}" type="presOf" srcId="{DDDB8485-056F-4046-BF50-FF2D0CF8A22D}" destId="{4EE99271-36DC-426D-AB93-EC5A20E7EE29}" srcOrd="0" destOrd="0" presId="urn:microsoft.com/office/officeart/2008/layout/HorizontalMultiLevelHierarchy"/>
    <dgm:cxn modelId="{3BA1EB03-EC07-402F-941A-3B3C70C2CA1B}" srcId="{0750EBFF-FA8A-4CCD-B7F6-E07990466BD3}" destId="{DDDB8485-056F-4046-BF50-FF2D0CF8A22D}" srcOrd="2" destOrd="0" parTransId="{D3889AFA-1FEA-4820-A066-67814AAC783F}" sibTransId="{453F4F9D-753F-4151-AAAA-30ABAAFFE58E}"/>
    <dgm:cxn modelId="{1494B0E3-E03C-4B85-A5F4-AE8438F7E630}" type="presOf" srcId="{F14D824C-A60D-4353-A761-5B0EA79CFD14}" destId="{B0791029-B511-4EBA-A936-63732F71BF89}" srcOrd="0" destOrd="0" presId="urn:microsoft.com/office/officeart/2008/layout/HorizontalMultiLevelHierarchy"/>
    <dgm:cxn modelId="{6015762C-2081-493B-9B64-F3E3A0CF3BD8}" srcId="{EE0ADA63-68E0-492C-BBFD-A11EF945E9A4}" destId="{0750EBFF-FA8A-4CCD-B7F6-E07990466BD3}" srcOrd="0" destOrd="0" parTransId="{7A0F149C-AB9C-4AF4-B60C-780342D9AA36}" sibTransId="{E0091AA3-BD0E-4FA6-A327-A4925E462775}"/>
    <dgm:cxn modelId="{B79B2EF9-5EBA-456E-9158-3E635E66AFFE}" type="presOf" srcId="{0750EBFF-FA8A-4CCD-B7F6-E07990466BD3}" destId="{3FCA545E-7287-4CCA-9EAC-E12FA5D484F2}" srcOrd="0" destOrd="0" presId="urn:microsoft.com/office/officeart/2008/layout/HorizontalMultiLevelHierarchy"/>
    <dgm:cxn modelId="{62653D58-7ED2-46C1-B19D-575E9D5B7B44}" srcId="{0750EBFF-FA8A-4CCD-B7F6-E07990466BD3}" destId="{CB2AD4C2-3A80-4491-B88D-C2CC0B394404}" srcOrd="1" destOrd="0" parTransId="{B5BFF1B6-A002-4ED9-A438-DA87C1E9CF4C}" sibTransId="{072C30DB-4DAE-4334-A58A-731236F3EBA3}"/>
    <dgm:cxn modelId="{B9FDD034-49C7-46F6-B413-892B406E3DB5}" type="presOf" srcId="{82D998D5-A5BE-4BA0-9F5A-30F2BE836C29}" destId="{8CF6B567-F0DE-4CB1-A717-A639FA03E06E}" srcOrd="1" destOrd="0" presId="urn:microsoft.com/office/officeart/2008/layout/HorizontalMultiLevelHierarchy"/>
    <dgm:cxn modelId="{18C7A22A-524B-4A23-8192-5A11F838904C}" type="presOf" srcId="{CB2AD4C2-3A80-4491-B88D-C2CC0B394404}" destId="{4BB0EC93-F1F1-4BAE-8C50-FCBD141BAD2C}" srcOrd="0" destOrd="0" presId="urn:microsoft.com/office/officeart/2008/layout/HorizontalMultiLevelHierarchy"/>
    <dgm:cxn modelId="{31C94F68-7698-4E2C-A62F-12F540A43A54}" srcId="{0750EBFF-FA8A-4CCD-B7F6-E07990466BD3}" destId="{F11525C5-A727-499D-B464-28BA841D1996}" srcOrd="4" destOrd="0" parTransId="{F14D824C-A60D-4353-A761-5B0EA79CFD14}" sibTransId="{C2FC6CDF-080B-4764-B466-8AC22AFD2404}"/>
    <dgm:cxn modelId="{F6C75472-521F-4475-9F03-A37A005609D7}" srcId="{0750EBFF-FA8A-4CCD-B7F6-E07990466BD3}" destId="{28293392-C4B3-424A-9E8C-F3FD35D2629A}" srcOrd="0" destOrd="0" parTransId="{2FAB35AD-3F1E-4711-8FA3-B1F017BB0AF4}" sibTransId="{DC565C05-D078-4CAC-A7DF-FB9628B21C4D}"/>
    <dgm:cxn modelId="{1CD83B50-5689-495E-A437-B3F578757E18}" type="presOf" srcId="{82D998D5-A5BE-4BA0-9F5A-30F2BE836C29}" destId="{83AC0577-4931-4E82-BC00-8AF128009FF7}" srcOrd="0" destOrd="0" presId="urn:microsoft.com/office/officeart/2008/layout/HorizontalMultiLevelHierarchy"/>
    <dgm:cxn modelId="{3E4099CA-8C20-4BBC-905F-CF86D9DF44CF}" type="presOf" srcId="{2FAB35AD-3F1E-4711-8FA3-B1F017BB0AF4}" destId="{32B2350C-E8D8-4BA9-A978-B3BADB3BAC62}" srcOrd="1" destOrd="0" presId="urn:microsoft.com/office/officeart/2008/layout/HorizontalMultiLevelHierarchy"/>
    <dgm:cxn modelId="{462C742A-D200-4F15-B4A8-7E9DD5F6D4E6}" type="presOf" srcId="{F11525C5-A727-499D-B464-28BA841D1996}" destId="{D0FE2659-7515-4343-9F0A-692F1144A060}" srcOrd="0" destOrd="0" presId="urn:microsoft.com/office/officeart/2008/layout/HorizontalMultiLevelHierarchy"/>
    <dgm:cxn modelId="{4A7D0FDC-2096-4A5A-9FB0-4622B1D83FE6}" type="presOf" srcId="{28293392-C4B3-424A-9E8C-F3FD35D2629A}" destId="{A6143D2B-70FE-474C-B38C-9C403B8B0948}" srcOrd="0" destOrd="0" presId="urn:microsoft.com/office/officeart/2008/layout/HorizontalMultiLevelHierarchy"/>
    <dgm:cxn modelId="{E2E178E0-FC5F-47EF-A2B8-52E70D59C467}" type="presOf" srcId="{B5BFF1B6-A002-4ED9-A438-DA87C1E9CF4C}" destId="{81B161C7-FF56-41CD-9E75-2E51BCA96ACD}" srcOrd="0" destOrd="0" presId="urn:microsoft.com/office/officeart/2008/layout/HorizontalMultiLevelHierarchy"/>
    <dgm:cxn modelId="{EC9F3560-C20B-4BFC-ACC1-D8FEAAA70D94}" type="presOf" srcId="{F14D824C-A60D-4353-A761-5B0EA79CFD14}" destId="{00EEC1E1-4E30-4643-815B-F856BF0F7CB2}" srcOrd="1" destOrd="0" presId="urn:microsoft.com/office/officeart/2008/layout/HorizontalMultiLevelHierarchy"/>
    <dgm:cxn modelId="{B75F9DC7-CC4A-4223-82EC-55C2333B5B6D}" type="presParOf" srcId="{90A1DF12-3E4D-496A-A484-4223D628AF2F}" destId="{9A4882D4-C934-4330-A0DE-9DD02792C995}" srcOrd="0" destOrd="0" presId="urn:microsoft.com/office/officeart/2008/layout/HorizontalMultiLevelHierarchy"/>
    <dgm:cxn modelId="{256EB994-862B-4637-9C59-9E7B3F9A1162}" type="presParOf" srcId="{9A4882D4-C934-4330-A0DE-9DD02792C995}" destId="{3FCA545E-7287-4CCA-9EAC-E12FA5D484F2}" srcOrd="0" destOrd="0" presId="urn:microsoft.com/office/officeart/2008/layout/HorizontalMultiLevelHierarchy"/>
    <dgm:cxn modelId="{B977C326-DAA3-4A3B-BC84-C8226C1DCC8B}" type="presParOf" srcId="{9A4882D4-C934-4330-A0DE-9DD02792C995}" destId="{48DCA862-BD22-450C-B9C9-76522CDB90B8}" srcOrd="1" destOrd="0" presId="urn:microsoft.com/office/officeart/2008/layout/HorizontalMultiLevelHierarchy"/>
    <dgm:cxn modelId="{910C67BC-7323-4991-956D-DB3BCE6E5B4F}" type="presParOf" srcId="{48DCA862-BD22-450C-B9C9-76522CDB90B8}" destId="{EBA39532-C0C4-4911-A2BA-75E99E5D2C4C}" srcOrd="0" destOrd="0" presId="urn:microsoft.com/office/officeart/2008/layout/HorizontalMultiLevelHierarchy"/>
    <dgm:cxn modelId="{54729A62-FF67-423D-A953-281186FA43F6}" type="presParOf" srcId="{EBA39532-C0C4-4911-A2BA-75E99E5D2C4C}" destId="{32B2350C-E8D8-4BA9-A978-B3BADB3BAC62}" srcOrd="0" destOrd="0" presId="urn:microsoft.com/office/officeart/2008/layout/HorizontalMultiLevelHierarchy"/>
    <dgm:cxn modelId="{D74C9251-F994-4172-B5E9-1A8566532348}" type="presParOf" srcId="{48DCA862-BD22-450C-B9C9-76522CDB90B8}" destId="{C0234A08-998F-4951-8E33-5D139E5B3615}" srcOrd="1" destOrd="0" presId="urn:microsoft.com/office/officeart/2008/layout/HorizontalMultiLevelHierarchy"/>
    <dgm:cxn modelId="{9244D2BB-A8F9-406C-994E-BF9A4699C7AE}" type="presParOf" srcId="{C0234A08-998F-4951-8E33-5D139E5B3615}" destId="{A6143D2B-70FE-474C-B38C-9C403B8B0948}" srcOrd="0" destOrd="0" presId="urn:microsoft.com/office/officeart/2008/layout/HorizontalMultiLevelHierarchy"/>
    <dgm:cxn modelId="{AD4EF36C-E70B-43AA-822B-B188B26C0627}" type="presParOf" srcId="{C0234A08-998F-4951-8E33-5D139E5B3615}" destId="{8B54973E-FC3C-42CD-A4A1-DD886570BDCC}" srcOrd="1" destOrd="0" presId="urn:microsoft.com/office/officeart/2008/layout/HorizontalMultiLevelHierarchy"/>
    <dgm:cxn modelId="{EDFEAA38-E021-429D-825B-44C126CB0F12}" type="presParOf" srcId="{48DCA862-BD22-450C-B9C9-76522CDB90B8}" destId="{81B161C7-FF56-41CD-9E75-2E51BCA96ACD}" srcOrd="2" destOrd="0" presId="urn:microsoft.com/office/officeart/2008/layout/HorizontalMultiLevelHierarchy"/>
    <dgm:cxn modelId="{62B8598D-0A2B-4D49-9AF6-38C9BBEA7B04}" type="presParOf" srcId="{81B161C7-FF56-41CD-9E75-2E51BCA96ACD}" destId="{E06020D2-7AB4-447A-BB9C-110D677DED9C}" srcOrd="0" destOrd="0" presId="urn:microsoft.com/office/officeart/2008/layout/HorizontalMultiLevelHierarchy"/>
    <dgm:cxn modelId="{02B244E6-38DC-4D1B-9AC1-0C11F75DCA23}" type="presParOf" srcId="{48DCA862-BD22-450C-B9C9-76522CDB90B8}" destId="{7EDE8ED1-B118-46CF-B959-016609C9F4BD}" srcOrd="3" destOrd="0" presId="urn:microsoft.com/office/officeart/2008/layout/HorizontalMultiLevelHierarchy"/>
    <dgm:cxn modelId="{428A3C9E-5465-4294-B09F-E149AB913157}" type="presParOf" srcId="{7EDE8ED1-B118-46CF-B959-016609C9F4BD}" destId="{4BB0EC93-F1F1-4BAE-8C50-FCBD141BAD2C}" srcOrd="0" destOrd="0" presId="urn:microsoft.com/office/officeart/2008/layout/HorizontalMultiLevelHierarchy"/>
    <dgm:cxn modelId="{A6CFC98A-7E18-48EC-8434-A89F029DCA5D}" type="presParOf" srcId="{7EDE8ED1-B118-46CF-B959-016609C9F4BD}" destId="{FACDBA45-A22A-4030-96F5-2B2D773AF6ED}" srcOrd="1" destOrd="0" presId="urn:microsoft.com/office/officeart/2008/layout/HorizontalMultiLevelHierarchy"/>
    <dgm:cxn modelId="{CD422AFC-5888-4E08-A501-514D3F240085}" type="presParOf" srcId="{48DCA862-BD22-450C-B9C9-76522CDB90B8}" destId="{AE54D437-6343-43F1-B2D7-A06339917C61}" srcOrd="4" destOrd="0" presId="urn:microsoft.com/office/officeart/2008/layout/HorizontalMultiLevelHierarchy"/>
    <dgm:cxn modelId="{E111C022-A3AA-477E-8A5E-43B304DD117B}" type="presParOf" srcId="{AE54D437-6343-43F1-B2D7-A06339917C61}" destId="{DF3002A0-4404-4117-9E89-BC17060CE0F1}" srcOrd="0" destOrd="0" presId="urn:microsoft.com/office/officeart/2008/layout/HorizontalMultiLevelHierarchy"/>
    <dgm:cxn modelId="{8EF2C4BC-8D15-43BB-8FC2-A09E8782E5B6}" type="presParOf" srcId="{48DCA862-BD22-450C-B9C9-76522CDB90B8}" destId="{3385915A-AF74-400D-93EA-C5605CDFBBC3}" srcOrd="5" destOrd="0" presId="urn:microsoft.com/office/officeart/2008/layout/HorizontalMultiLevelHierarchy"/>
    <dgm:cxn modelId="{999989F5-2312-4D0E-84EE-31C943AB156A}" type="presParOf" srcId="{3385915A-AF74-400D-93EA-C5605CDFBBC3}" destId="{4EE99271-36DC-426D-AB93-EC5A20E7EE29}" srcOrd="0" destOrd="0" presId="urn:microsoft.com/office/officeart/2008/layout/HorizontalMultiLevelHierarchy"/>
    <dgm:cxn modelId="{35EC7903-D084-4D8F-8917-B002E7D84F42}" type="presParOf" srcId="{3385915A-AF74-400D-93EA-C5605CDFBBC3}" destId="{6645884C-582A-45FD-BD36-503AF5AC4D3A}" srcOrd="1" destOrd="0" presId="urn:microsoft.com/office/officeart/2008/layout/HorizontalMultiLevelHierarchy"/>
    <dgm:cxn modelId="{A17268F7-D1AD-4ACE-87C1-EE0B72883B86}" type="presParOf" srcId="{48DCA862-BD22-450C-B9C9-76522CDB90B8}" destId="{83AC0577-4931-4E82-BC00-8AF128009FF7}" srcOrd="6" destOrd="0" presId="urn:microsoft.com/office/officeart/2008/layout/HorizontalMultiLevelHierarchy"/>
    <dgm:cxn modelId="{F5F2F152-6272-4DE6-88A1-06E30A762998}" type="presParOf" srcId="{83AC0577-4931-4E82-BC00-8AF128009FF7}" destId="{8CF6B567-F0DE-4CB1-A717-A639FA03E06E}" srcOrd="0" destOrd="0" presId="urn:microsoft.com/office/officeart/2008/layout/HorizontalMultiLevelHierarchy"/>
    <dgm:cxn modelId="{4B095CF9-24F5-4D50-8060-7AC26D0AFCA6}" type="presParOf" srcId="{48DCA862-BD22-450C-B9C9-76522CDB90B8}" destId="{D73FD99E-7EF3-4DFB-93D4-B41EF9BC5CE3}" srcOrd="7" destOrd="0" presId="urn:microsoft.com/office/officeart/2008/layout/HorizontalMultiLevelHierarchy"/>
    <dgm:cxn modelId="{43A8CDA9-215A-42C6-A88B-66D72F6A07BC}" type="presParOf" srcId="{D73FD99E-7EF3-4DFB-93D4-B41EF9BC5CE3}" destId="{366B4459-E746-4602-AF33-D4145E1EC685}" srcOrd="0" destOrd="0" presId="urn:microsoft.com/office/officeart/2008/layout/HorizontalMultiLevelHierarchy"/>
    <dgm:cxn modelId="{5AA37F61-944B-4A5B-879D-4ADBDBF1F714}" type="presParOf" srcId="{D73FD99E-7EF3-4DFB-93D4-B41EF9BC5CE3}" destId="{F84C963D-AC0D-40C6-B8D9-71AFBA16B2AE}" srcOrd="1" destOrd="0" presId="urn:microsoft.com/office/officeart/2008/layout/HorizontalMultiLevelHierarchy"/>
    <dgm:cxn modelId="{644B89CA-35E0-408B-8640-528794347E0A}" type="presParOf" srcId="{48DCA862-BD22-450C-B9C9-76522CDB90B8}" destId="{B0791029-B511-4EBA-A936-63732F71BF89}" srcOrd="8" destOrd="0" presId="urn:microsoft.com/office/officeart/2008/layout/HorizontalMultiLevelHierarchy"/>
    <dgm:cxn modelId="{8337A367-6CC6-41BC-B881-278FC3B8B06C}" type="presParOf" srcId="{B0791029-B511-4EBA-A936-63732F71BF89}" destId="{00EEC1E1-4E30-4643-815B-F856BF0F7CB2}" srcOrd="0" destOrd="0" presId="urn:microsoft.com/office/officeart/2008/layout/HorizontalMultiLevelHierarchy"/>
    <dgm:cxn modelId="{D7959BA5-5AE2-49AF-A835-5B8F436D7F29}" type="presParOf" srcId="{48DCA862-BD22-450C-B9C9-76522CDB90B8}" destId="{E1DEAD53-3AB9-432F-A754-D464FBFB7F6C}" srcOrd="9" destOrd="0" presId="urn:microsoft.com/office/officeart/2008/layout/HorizontalMultiLevelHierarchy"/>
    <dgm:cxn modelId="{EB132728-1ECD-46AB-BDCD-8A8CA020572C}" type="presParOf" srcId="{E1DEAD53-3AB9-432F-A754-D464FBFB7F6C}" destId="{D0FE2659-7515-4343-9F0A-692F1144A060}" srcOrd="0" destOrd="0" presId="urn:microsoft.com/office/officeart/2008/layout/HorizontalMultiLevelHierarchy"/>
    <dgm:cxn modelId="{426840CD-9CE2-44EC-A160-940F41CF8BCB}" type="presParOf" srcId="{E1DEAD53-3AB9-432F-A754-D464FBFB7F6C}" destId="{0143B7AE-4CAE-4D36-BD06-64DDB27AFF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70B46-9893-4D61-98B0-96F58A72080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E3B4D3-709D-41E2-9DDF-27D28EA6AC5C}">
      <dgm:prSet phldrT="[Tekst]" custT="1"/>
      <dgm:spPr/>
      <dgm:t>
        <a:bodyPr/>
        <a:lstStyle/>
        <a:p>
          <a:r>
            <a:rPr lang="pl-PL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Wynagrodzenie Partnera Prywatnego</a:t>
          </a:r>
          <a:endParaRPr lang="pl-PL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FC11C9-DA47-4C28-98D9-5848DA9939EA}" type="parTrans" cxnId="{0D704F97-0776-44DB-8D4E-E21945D2D069}">
      <dgm:prSet/>
      <dgm:spPr/>
      <dgm:t>
        <a:bodyPr/>
        <a:lstStyle/>
        <a:p>
          <a:endParaRPr lang="pl-PL"/>
        </a:p>
      </dgm:t>
    </dgm:pt>
    <dgm:pt modelId="{1F68575B-6FF9-4C01-B02E-4D62350907FC}" type="sibTrans" cxnId="{0D704F97-0776-44DB-8D4E-E21945D2D069}">
      <dgm:prSet/>
      <dgm:spPr/>
      <dgm:t>
        <a:bodyPr/>
        <a:lstStyle/>
        <a:p>
          <a:endParaRPr lang="pl-PL"/>
        </a:p>
      </dgm:t>
    </dgm:pt>
    <dgm:pt modelId="{C056F6D3-B6FC-49B3-AEA5-ACE3A875B516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Odbiór Odpadów Umownych (19.12.12) z RIPOK i transport do ZTPO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FF942-B372-4D8F-853F-CDD1B926A8EC}" type="parTrans" cxnId="{ACC3AE3F-6AC8-4BBF-8849-3144A8AC5436}">
      <dgm:prSet/>
      <dgm:spPr/>
      <dgm:t>
        <a:bodyPr/>
        <a:lstStyle/>
        <a:p>
          <a:endParaRPr lang="pl-PL"/>
        </a:p>
      </dgm:t>
    </dgm:pt>
    <dgm:pt modelId="{16E94776-56E5-4B48-B23D-E0DC77E55EBE}" type="sibTrans" cxnId="{ACC3AE3F-6AC8-4BBF-8849-3144A8AC5436}">
      <dgm:prSet/>
      <dgm:spPr/>
      <dgm:t>
        <a:bodyPr/>
        <a:lstStyle/>
        <a:p>
          <a:endParaRPr lang="pl-PL"/>
        </a:p>
      </dgm:t>
    </dgm:pt>
    <dgm:pt modelId="{03C33745-AD86-4388-8C7F-13435CBD943B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Spalanie Odpadów Umownych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1DE1C2-D4F4-457A-8F85-C32F49115E93}" type="parTrans" cxnId="{6DE91D68-1827-430C-A7BA-9303A207300C}">
      <dgm:prSet/>
      <dgm:spPr/>
      <dgm:t>
        <a:bodyPr/>
        <a:lstStyle/>
        <a:p>
          <a:endParaRPr lang="pl-PL"/>
        </a:p>
      </dgm:t>
    </dgm:pt>
    <dgm:pt modelId="{8F2E67ED-1A53-436C-9CAC-C2808DCB88BC}" type="sibTrans" cxnId="{6DE91D68-1827-430C-A7BA-9303A207300C}">
      <dgm:prSet/>
      <dgm:spPr/>
      <dgm:t>
        <a:bodyPr/>
        <a:lstStyle/>
        <a:p>
          <a:endParaRPr lang="pl-PL"/>
        </a:p>
      </dgm:t>
    </dgm:pt>
    <dgm:pt modelId="{34DCE8F9-CACA-4507-946D-BA88C82510ED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Produkcja energii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D0C665-F359-4369-95F7-8600F8235A46}" type="parTrans" cxnId="{294D7CF3-FE86-4D2C-923A-D6613FB23F88}">
      <dgm:prSet/>
      <dgm:spPr/>
      <dgm:t>
        <a:bodyPr/>
        <a:lstStyle/>
        <a:p>
          <a:endParaRPr lang="pl-PL"/>
        </a:p>
      </dgm:t>
    </dgm:pt>
    <dgm:pt modelId="{39680CA6-9868-4977-AD48-4E8A71685524}" type="sibTrans" cxnId="{294D7CF3-FE86-4D2C-923A-D6613FB23F88}">
      <dgm:prSet/>
      <dgm:spPr/>
      <dgm:t>
        <a:bodyPr/>
        <a:lstStyle/>
        <a:p>
          <a:endParaRPr lang="pl-PL"/>
        </a:p>
      </dgm:t>
    </dgm:pt>
    <dgm:pt modelId="{BEF84F9A-34E3-45D0-AEAC-56FF339FC1DA}">
      <dgm:prSet phldrT="[Tekst]" custT="1"/>
      <dgm:spPr/>
      <dgm:t>
        <a:bodyPr/>
        <a:lstStyle/>
        <a:p>
          <a:r>
            <a:rPr lang="pl-PL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Koszty własne SPV</a:t>
          </a:r>
          <a:endParaRPr lang="pl-PL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C27325-F57E-493D-B804-737B821DCEE3}" type="parTrans" cxnId="{BAD250B9-15D2-4826-84D6-727C50B14ECD}">
      <dgm:prSet/>
      <dgm:spPr/>
      <dgm:t>
        <a:bodyPr/>
        <a:lstStyle/>
        <a:p>
          <a:endParaRPr lang="pl-PL"/>
        </a:p>
      </dgm:t>
    </dgm:pt>
    <dgm:pt modelId="{44FC9456-E204-4616-8DCA-A4A5C6E18E8C}" type="sibTrans" cxnId="{BAD250B9-15D2-4826-84D6-727C50B14ECD}">
      <dgm:prSet/>
      <dgm:spPr/>
      <dgm:t>
        <a:bodyPr/>
        <a:lstStyle/>
        <a:p>
          <a:endParaRPr lang="pl-PL"/>
        </a:p>
      </dgm:t>
    </dgm:pt>
    <dgm:pt modelId="{6DDF682C-1A03-4054-8323-E783C99BFC02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Koszty administracji spółką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754E69-021B-4154-A12F-0E5A9AA8A99B}" type="parTrans" cxnId="{79F6F3AE-CB69-4815-B944-188E3C201B72}">
      <dgm:prSet/>
      <dgm:spPr/>
      <dgm:t>
        <a:bodyPr/>
        <a:lstStyle/>
        <a:p>
          <a:endParaRPr lang="pl-PL"/>
        </a:p>
      </dgm:t>
    </dgm:pt>
    <dgm:pt modelId="{EE299D63-2544-44D7-A984-104B26B19AF0}" type="sibTrans" cxnId="{79F6F3AE-CB69-4815-B944-188E3C201B72}">
      <dgm:prSet/>
      <dgm:spPr/>
      <dgm:t>
        <a:bodyPr/>
        <a:lstStyle/>
        <a:p>
          <a:endParaRPr lang="pl-PL"/>
        </a:p>
      </dgm:t>
    </dgm:pt>
    <dgm:pt modelId="{8D8458EC-1A01-4331-AE8B-1D309CD72BEC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Koszty zarządzania projektem i umową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EAFA5B-B882-4B50-A434-81EF4D7AC711}" type="parTrans" cxnId="{384C7321-5BF8-47ED-B243-B948712023DC}">
      <dgm:prSet/>
      <dgm:spPr/>
      <dgm:t>
        <a:bodyPr/>
        <a:lstStyle/>
        <a:p>
          <a:endParaRPr lang="pl-PL"/>
        </a:p>
      </dgm:t>
    </dgm:pt>
    <dgm:pt modelId="{21D78E2B-B012-44A6-9CE6-69AF538402DB}" type="sibTrans" cxnId="{384C7321-5BF8-47ED-B243-B948712023DC}">
      <dgm:prSet/>
      <dgm:spPr/>
      <dgm:t>
        <a:bodyPr/>
        <a:lstStyle/>
        <a:p>
          <a:endParaRPr lang="pl-PL"/>
        </a:p>
      </dgm:t>
    </dgm:pt>
    <dgm:pt modelId="{E27F0FF3-B677-45F4-AE7E-8B54B00DFB03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Koszty finansowania projektowania budowy ZTPO ponad udział Partnera Prywatnego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E42BFA-EB86-4751-BC9D-7D782825D18C}" type="parTrans" cxnId="{26AE9992-5363-4EDC-9E3B-364281ABA950}">
      <dgm:prSet/>
      <dgm:spPr/>
      <dgm:t>
        <a:bodyPr/>
        <a:lstStyle/>
        <a:p>
          <a:endParaRPr lang="pl-PL"/>
        </a:p>
      </dgm:t>
    </dgm:pt>
    <dgm:pt modelId="{8C69B866-1214-4747-943A-A75E765E5CD8}" type="sibTrans" cxnId="{26AE9992-5363-4EDC-9E3B-364281ABA950}">
      <dgm:prSet/>
      <dgm:spPr/>
      <dgm:t>
        <a:bodyPr/>
        <a:lstStyle/>
        <a:p>
          <a:endParaRPr lang="pl-PL"/>
        </a:p>
      </dgm:t>
    </dgm:pt>
    <dgm:pt modelId="{02700B11-EEC4-4D2E-A624-C2ECA657F971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Zagospodarowanie odpadów niebezpiecznych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E7E75-AF56-4AF8-9DBD-DE5BE9E99BDB}" type="parTrans" cxnId="{35392CDC-EF4E-47C4-AA7D-9A9F4FF05397}">
      <dgm:prSet/>
      <dgm:spPr/>
      <dgm:t>
        <a:bodyPr/>
        <a:lstStyle/>
        <a:p>
          <a:endParaRPr lang="pl-PL"/>
        </a:p>
      </dgm:t>
    </dgm:pt>
    <dgm:pt modelId="{8B08A5CA-9DD7-4D73-A4F3-F76A0F205970}" type="sibTrans" cxnId="{35392CDC-EF4E-47C4-AA7D-9A9F4FF05397}">
      <dgm:prSet/>
      <dgm:spPr/>
      <dgm:t>
        <a:bodyPr/>
        <a:lstStyle/>
        <a:p>
          <a:endParaRPr lang="pl-PL"/>
        </a:p>
      </dgm:t>
    </dgm:pt>
    <dgm:pt modelId="{D7B36897-7B05-4D26-AE6B-80B0A183A81F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Utrzymanie ZTPO (remonty) 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133CC7-F1E9-4CAE-B678-FF682B2533B0}" type="parTrans" cxnId="{5C75EBED-B97A-484E-9908-571E505686D2}">
      <dgm:prSet/>
      <dgm:spPr/>
      <dgm:t>
        <a:bodyPr/>
        <a:lstStyle/>
        <a:p>
          <a:endParaRPr lang="pl-PL"/>
        </a:p>
      </dgm:t>
    </dgm:pt>
    <dgm:pt modelId="{01344E0D-AFD2-47D3-ABCB-C0123902945F}" type="sibTrans" cxnId="{5C75EBED-B97A-484E-9908-571E505686D2}">
      <dgm:prSet/>
      <dgm:spPr/>
      <dgm:t>
        <a:bodyPr/>
        <a:lstStyle/>
        <a:p>
          <a:endParaRPr lang="pl-PL"/>
        </a:p>
      </dgm:t>
    </dgm:pt>
    <dgm:pt modelId="{F80BC496-7DF8-48D2-80AC-92CBC74BC6F6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 żużli (19 01 12 ) do RIPOK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21206-6036-4D53-AE62-1DB822E01C35}" type="parTrans" cxnId="{1BFC30EC-544A-4891-BFE1-755AC805B592}">
      <dgm:prSet/>
      <dgm:spPr/>
      <dgm:t>
        <a:bodyPr/>
        <a:lstStyle/>
        <a:p>
          <a:endParaRPr lang="pl-PL"/>
        </a:p>
      </dgm:t>
    </dgm:pt>
    <dgm:pt modelId="{0AE14202-066F-4B85-AB00-D82901E3AB7F}" type="sibTrans" cxnId="{1BFC30EC-544A-4891-BFE1-755AC805B592}">
      <dgm:prSet/>
      <dgm:spPr/>
      <dgm:t>
        <a:bodyPr/>
        <a:lstStyle/>
        <a:p>
          <a:endParaRPr lang="pl-PL"/>
        </a:p>
      </dgm:t>
    </dgm:pt>
    <dgm:pt modelId="{8C911A6B-9C26-4219-9EDD-CF7BE3D9F78A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Koszty udziału w finansowaniu projektowania i budowy ZTPO</a:t>
          </a:r>
          <a:endParaRPr lang="pl-PL" sz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3DABFA-D6B4-4F44-AAB0-DFB7B8226D7C}" type="parTrans" cxnId="{3CBAFEA5-DD2F-474C-B243-9B7DF62F3745}">
      <dgm:prSet/>
      <dgm:spPr/>
      <dgm:t>
        <a:bodyPr/>
        <a:lstStyle/>
        <a:p>
          <a:endParaRPr lang="pl-PL"/>
        </a:p>
      </dgm:t>
    </dgm:pt>
    <dgm:pt modelId="{6FFC18BD-C71D-4C17-A4E2-C0ED67550C5A}" type="sibTrans" cxnId="{3CBAFEA5-DD2F-474C-B243-9B7DF62F3745}">
      <dgm:prSet/>
      <dgm:spPr/>
      <dgm:t>
        <a:bodyPr/>
        <a:lstStyle/>
        <a:p>
          <a:endParaRPr lang="pl-PL"/>
        </a:p>
      </dgm:t>
    </dgm:pt>
    <dgm:pt modelId="{B5447D24-5299-4293-8BCF-CDECDDA88A42}">
      <dgm:prSet phldrT="[Tekst]" custT="1"/>
      <dgm:spPr/>
      <dgm:t>
        <a:bodyPr/>
        <a:lstStyle/>
        <a:p>
          <a:r>
            <a:rPr lang="pl-P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-Przychody</a:t>
          </a:r>
          <a:endParaRPr lang="pl-PL" sz="20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7BFE63-98BF-4933-99C0-35F5A86336D4}" type="parTrans" cxnId="{A685AE2B-0808-42EF-B403-57E386697B36}">
      <dgm:prSet/>
      <dgm:spPr/>
      <dgm:t>
        <a:bodyPr/>
        <a:lstStyle/>
        <a:p>
          <a:endParaRPr lang="pl-PL"/>
        </a:p>
      </dgm:t>
    </dgm:pt>
    <dgm:pt modelId="{C96295B8-B2E1-4DEE-9DB9-D504C6D5E39D}" type="sibTrans" cxnId="{A685AE2B-0808-42EF-B403-57E386697B36}">
      <dgm:prSet/>
      <dgm:spPr/>
      <dgm:t>
        <a:bodyPr/>
        <a:lstStyle/>
        <a:p>
          <a:endParaRPr lang="pl-PL"/>
        </a:p>
      </dgm:t>
    </dgm:pt>
    <dgm:pt modelId="{F5FAD5B4-68EA-413B-BD11-63B4498B66C9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Sprzedaż energii elektrycznej (w tym OZE)</a:t>
          </a:r>
          <a:endParaRPr lang="pl-PL" sz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5013C0-F02A-413D-A14E-20106AE72799}" type="parTrans" cxnId="{E3E2C1BD-CC09-4A26-9B12-E90711533875}">
      <dgm:prSet/>
      <dgm:spPr/>
      <dgm:t>
        <a:bodyPr/>
        <a:lstStyle/>
        <a:p>
          <a:endParaRPr lang="pl-PL"/>
        </a:p>
      </dgm:t>
    </dgm:pt>
    <dgm:pt modelId="{F9771749-1817-42DA-9A2B-8F3D4560B72F}" type="sibTrans" cxnId="{E3E2C1BD-CC09-4A26-9B12-E90711533875}">
      <dgm:prSet/>
      <dgm:spPr/>
      <dgm:t>
        <a:bodyPr/>
        <a:lstStyle/>
        <a:p>
          <a:endParaRPr lang="pl-PL"/>
        </a:p>
      </dgm:t>
    </dgm:pt>
    <dgm:pt modelId="{868BF804-6371-4A3A-9778-DAF26BD34B64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Sprzedaż energii cieplnej</a:t>
          </a:r>
          <a:endParaRPr lang="pl-PL" sz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65B27-EA92-4BE5-989D-28F733E778B6}" type="parTrans" cxnId="{1150737C-E6D8-451B-A02D-0EB5929BD9B2}">
      <dgm:prSet/>
      <dgm:spPr/>
      <dgm:t>
        <a:bodyPr/>
        <a:lstStyle/>
        <a:p>
          <a:endParaRPr lang="pl-PL"/>
        </a:p>
      </dgm:t>
    </dgm:pt>
    <dgm:pt modelId="{A9FD3A26-A16A-4EE2-A7EE-E852B96B87C0}" type="sibTrans" cxnId="{1150737C-E6D8-451B-A02D-0EB5929BD9B2}">
      <dgm:prSet/>
      <dgm:spPr/>
      <dgm:t>
        <a:bodyPr/>
        <a:lstStyle/>
        <a:p>
          <a:endParaRPr lang="pl-PL"/>
        </a:p>
      </dgm:t>
    </dgm:pt>
    <dgm:pt modelId="{4C8D45CE-9837-4054-86EE-1D6242B15BCD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Sprzedaż surowców wtórnych</a:t>
          </a:r>
          <a:endParaRPr lang="pl-PL" sz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3B930-DC5A-4E17-BE0D-10AEFFFD9D31}" type="parTrans" cxnId="{32BCA7EE-CE7D-4FE3-B882-2B0BD09D8DE7}">
      <dgm:prSet/>
      <dgm:spPr/>
      <dgm:t>
        <a:bodyPr/>
        <a:lstStyle/>
        <a:p>
          <a:endParaRPr lang="pl-PL"/>
        </a:p>
      </dgm:t>
    </dgm:pt>
    <dgm:pt modelId="{10C4EFDC-7BFC-475C-BCB0-27CA35DF34F4}" type="sibTrans" cxnId="{32BCA7EE-CE7D-4FE3-B882-2B0BD09D8DE7}">
      <dgm:prSet/>
      <dgm:spPr/>
      <dgm:t>
        <a:bodyPr/>
        <a:lstStyle/>
        <a:p>
          <a:endParaRPr lang="pl-PL"/>
        </a:p>
      </dgm:t>
    </dgm:pt>
    <dgm:pt modelId="{8E12E7C0-95D7-4E2A-89B2-564405241B8D}" type="pres">
      <dgm:prSet presAssocID="{49470B46-9893-4D61-98B0-96F58A72080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AC9E6BA6-44D9-4C0C-8518-2A2E3AF4389D}" type="pres">
      <dgm:prSet presAssocID="{50E3B4D3-709D-41E2-9DDF-27D28EA6AC5C}" presName="root" presStyleCnt="0">
        <dgm:presLayoutVars>
          <dgm:chMax/>
          <dgm:chPref/>
        </dgm:presLayoutVars>
      </dgm:prSet>
      <dgm:spPr/>
    </dgm:pt>
    <dgm:pt modelId="{28EDAD9D-2036-4FC0-ACDF-492BEB5EA468}" type="pres">
      <dgm:prSet presAssocID="{50E3B4D3-709D-41E2-9DDF-27D28EA6AC5C}" presName="rootComposite" presStyleCnt="0">
        <dgm:presLayoutVars/>
      </dgm:prSet>
      <dgm:spPr/>
    </dgm:pt>
    <dgm:pt modelId="{D27B71B2-6348-4730-A188-51D8C2728E5E}" type="pres">
      <dgm:prSet presAssocID="{50E3B4D3-709D-41E2-9DDF-27D28EA6AC5C}" presName="ParentAccent" presStyleLbl="alignNode1" presStyleIdx="0" presStyleCnt="3"/>
      <dgm:spPr/>
    </dgm:pt>
    <dgm:pt modelId="{3E90A349-E9EC-4249-9FE5-C1507DA97CC9}" type="pres">
      <dgm:prSet presAssocID="{50E3B4D3-709D-41E2-9DDF-27D28EA6AC5C}" presName="ParentSmallAccent" presStyleLbl="fgAcc1" presStyleIdx="0" presStyleCnt="3"/>
      <dgm:spPr/>
    </dgm:pt>
    <dgm:pt modelId="{1B282C94-C4E7-492A-8FA9-756794811055}" type="pres">
      <dgm:prSet presAssocID="{50E3B4D3-709D-41E2-9DDF-27D28EA6AC5C}" presName="Parent" presStyleLbl="revTx" presStyleIdx="0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52EEC1-173E-4839-A265-84C651EC6C68}" type="pres">
      <dgm:prSet presAssocID="{50E3B4D3-709D-41E2-9DDF-27D28EA6AC5C}" presName="childShape" presStyleCnt="0">
        <dgm:presLayoutVars>
          <dgm:chMax val="0"/>
          <dgm:chPref val="0"/>
        </dgm:presLayoutVars>
      </dgm:prSet>
      <dgm:spPr/>
    </dgm:pt>
    <dgm:pt modelId="{3BA8489D-75BC-4C0E-BC01-C37F9CD162C3}" type="pres">
      <dgm:prSet presAssocID="{C056F6D3-B6FC-49B3-AEA5-ACE3A875B516}" presName="childComposite" presStyleCnt="0">
        <dgm:presLayoutVars>
          <dgm:chMax val="0"/>
          <dgm:chPref val="0"/>
        </dgm:presLayoutVars>
      </dgm:prSet>
      <dgm:spPr/>
    </dgm:pt>
    <dgm:pt modelId="{513CE5A2-318A-495B-A26C-A44A66B6A6A4}" type="pres">
      <dgm:prSet presAssocID="{C056F6D3-B6FC-49B3-AEA5-ACE3A875B516}" presName="ChildAccent" presStyleLbl="solidFgAcc1" presStyleIdx="0" presStyleCnt="13"/>
      <dgm:spPr/>
    </dgm:pt>
    <dgm:pt modelId="{461BCCEC-18E9-49A3-9793-9F76317EACC9}" type="pres">
      <dgm:prSet presAssocID="{C056F6D3-B6FC-49B3-AEA5-ACE3A875B516}" presName="Child" presStyleLbl="revTx" presStyleIdx="1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D74859-41C7-4D37-BE5C-F9A1893C7856}" type="pres">
      <dgm:prSet presAssocID="{03C33745-AD86-4388-8C7F-13435CBD943B}" presName="childComposite" presStyleCnt="0">
        <dgm:presLayoutVars>
          <dgm:chMax val="0"/>
          <dgm:chPref val="0"/>
        </dgm:presLayoutVars>
      </dgm:prSet>
      <dgm:spPr/>
    </dgm:pt>
    <dgm:pt modelId="{4913C793-790F-4E98-B823-F06B2E1D0CA3}" type="pres">
      <dgm:prSet presAssocID="{03C33745-AD86-4388-8C7F-13435CBD943B}" presName="ChildAccent" presStyleLbl="solidFgAcc1" presStyleIdx="1" presStyleCnt="13"/>
      <dgm:spPr/>
    </dgm:pt>
    <dgm:pt modelId="{6597235B-CBC8-4DA6-8D47-B3D3F973BC94}" type="pres">
      <dgm:prSet presAssocID="{03C33745-AD86-4388-8C7F-13435CBD943B}" presName="Child" presStyleLbl="revTx" presStyleIdx="2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25CE14-B258-409C-B575-335CEA14FE7F}" type="pres">
      <dgm:prSet presAssocID="{34DCE8F9-CACA-4507-946D-BA88C82510ED}" presName="childComposite" presStyleCnt="0">
        <dgm:presLayoutVars>
          <dgm:chMax val="0"/>
          <dgm:chPref val="0"/>
        </dgm:presLayoutVars>
      </dgm:prSet>
      <dgm:spPr/>
    </dgm:pt>
    <dgm:pt modelId="{820B8626-806F-4C5A-8076-32BDFFDB12B0}" type="pres">
      <dgm:prSet presAssocID="{34DCE8F9-CACA-4507-946D-BA88C82510ED}" presName="ChildAccent" presStyleLbl="solidFgAcc1" presStyleIdx="2" presStyleCnt="13"/>
      <dgm:spPr/>
    </dgm:pt>
    <dgm:pt modelId="{7E9C7209-FB64-46F6-A252-154DF41DE146}" type="pres">
      <dgm:prSet presAssocID="{34DCE8F9-CACA-4507-946D-BA88C82510ED}" presName="Child" presStyleLbl="revTx" presStyleIdx="3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1B100-222C-4F41-A41B-50FE52BF3ADF}" type="pres">
      <dgm:prSet presAssocID="{02700B11-EEC4-4D2E-A624-C2ECA657F971}" presName="childComposite" presStyleCnt="0">
        <dgm:presLayoutVars>
          <dgm:chMax val="0"/>
          <dgm:chPref val="0"/>
        </dgm:presLayoutVars>
      </dgm:prSet>
      <dgm:spPr/>
    </dgm:pt>
    <dgm:pt modelId="{689DB6A2-61A9-4E2D-BD16-66F87AB6CF63}" type="pres">
      <dgm:prSet presAssocID="{02700B11-EEC4-4D2E-A624-C2ECA657F971}" presName="ChildAccent" presStyleLbl="solidFgAcc1" presStyleIdx="3" presStyleCnt="13"/>
      <dgm:spPr/>
    </dgm:pt>
    <dgm:pt modelId="{01B998FC-9951-4DF9-8E82-76ECAD2CE6A4}" type="pres">
      <dgm:prSet presAssocID="{02700B11-EEC4-4D2E-A624-C2ECA657F971}" presName="Child" presStyleLbl="revTx" presStyleIdx="4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8CFA29-8F55-4969-980E-A74362A1C263}" type="pres">
      <dgm:prSet presAssocID="{D7B36897-7B05-4D26-AE6B-80B0A183A81F}" presName="childComposite" presStyleCnt="0">
        <dgm:presLayoutVars>
          <dgm:chMax val="0"/>
          <dgm:chPref val="0"/>
        </dgm:presLayoutVars>
      </dgm:prSet>
      <dgm:spPr/>
    </dgm:pt>
    <dgm:pt modelId="{23BAC40D-EC33-4ACF-8F08-CC27BED8722F}" type="pres">
      <dgm:prSet presAssocID="{D7B36897-7B05-4D26-AE6B-80B0A183A81F}" presName="ChildAccent" presStyleLbl="solidFgAcc1" presStyleIdx="4" presStyleCnt="13"/>
      <dgm:spPr/>
    </dgm:pt>
    <dgm:pt modelId="{4875A7BA-4AE8-4164-A5BF-9D0066ACEDE1}" type="pres">
      <dgm:prSet presAssocID="{D7B36897-7B05-4D26-AE6B-80B0A183A81F}" presName="Child" presStyleLbl="revTx" presStyleIdx="5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117C80-CE82-4FB9-BA7E-B31C91AC7352}" type="pres">
      <dgm:prSet presAssocID="{F80BC496-7DF8-48D2-80AC-92CBC74BC6F6}" presName="childComposite" presStyleCnt="0">
        <dgm:presLayoutVars>
          <dgm:chMax val="0"/>
          <dgm:chPref val="0"/>
        </dgm:presLayoutVars>
      </dgm:prSet>
      <dgm:spPr/>
    </dgm:pt>
    <dgm:pt modelId="{205F0A35-4DDD-4441-8FF7-27F0CE0C460B}" type="pres">
      <dgm:prSet presAssocID="{F80BC496-7DF8-48D2-80AC-92CBC74BC6F6}" presName="ChildAccent" presStyleLbl="solidFgAcc1" presStyleIdx="5" presStyleCnt="13"/>
      <dgm:spPr/>
    </dgm:pt>
    <dgm:pt modelId="{89CE49D4-5153-49E7-901F-E9CE6284AEC8}" type="pres">
      <dgm:prSet presAssocID="{F80BC496-7DF8-48D2-80AC-92CBC74BC6F6}" presName="Child" presStyleLbl="revTx" presStyleIdx="6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69420F-4666-4B9B-BFB5-2AAE653D4175}" type="pres">
      <dgm:prSet presAssocID="{8C911A6B-9C26-4219-9EDD-CF7BE3D9F78A}" presName="childComposite" presStyleCnt="0">
        <dgm:presLayoutVars>
          <dgm:chMax val="0"/>
          <dgm:chPref val="0"/>
        </dgm:presLayoutVars>
      </dgm:prSet>
      <dgm:spPr/>
    </dgm:pt>
    <dgm:pt modelId="{F9685EB5-9F8B-4F81-B4AA-31C50389B572}" type="pres">
      <dgm:prSet presAssocID="{8C911A6B-9C26-4219-9EDD-CF7BE3D9F78A}" presName="ChildAccent" presStyleLbl="solidFgAcc1" presStyleIdx="6" presStyleCnt="13"/>
      <dgm:spPr/>
    </dgm:pt>
    <dgm:pt modelId="{075B5AA0-84B9-4D7F-BFE4-54095147D98C}" type="pres">
      <dgm:prSet presAssocID="{8C911A6B-9C26-4219-9EDD-CF7BE3D9F78A}" presName="Child" presStyleLbl="revTx" presStyleIdx="7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DB32B1-0D21-47AB-9663-C6087F9147D7}" type="pres">
      <dgm:prSet presAssocID="{BEF84F9A-34E3-45D0-AEAC-56FF339FC1DA}" presName="root" presStyleCnt="0">
        <dgm:presLayoutVars>
          <dgm:chMax/>
          <dgm:chPref/>
        </dgm:presLayoutVars>
      </dgm:prSet>
      <dgm:spPr/>
    </dgm:pt>
    <dgm:pt modelId="{1D97E8D2-3C30-41AC-BA1A-FBEF769AA453}" type="pres">
      <dgm:prSet presAssocID="{BEF84F9A-34E3-45D0-AEAC-56FF339FC1DA}" presName="rootComposite" presStyleCnt="0">
        <dgm:presLayoutVars/>
      </dgm:prSet>
      <dgm:spPr/>
    </dgm:pt>
    <dgm:pt modelId="{D6AEDF27-9FB6-4601-BA7F-C12FC6270205}" type="pres">
      <dgm:prSet presAssocID="{BEF84F9A-34E3-45D0-AEAC-56FF339FC1DA}" presName="ParentAccent" presStyleLbl="alignNode1" presStyleIdx="1" presStyleCnt="3"/>
      <dgm:spPr/>
    </dgm:pt>
    <dgm:pt modelId="{A3CA2921-2CBA-4C37-A196-29B6AA642DC9}" type="pres">
      <dgm:prSet presAssocID="{BEF84F9A-34E3-45D0-AEAC-56FF339FC1DA}" presName="ParentSmallAccent" presStyleLbl="fgAcc1" presStyleIdx="1" presStyleCnt="3"/>
      <dgm:spPr/>
    </dgm:pt>
    <dgm:pt modelId="{CBB31CB4-5AD0-4280-BB5B-900DF98103A3}" type="pres">
      <dgm:prSet presAssocID="{BEF84F9A-34E3-45D0-AEAC-56FF339FC1DA}" presName="Parent" presStyleLbl="revTx" presStyleIdx="8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405F4-F9D9-4883-9B86-42E5E99ED5EB}" type="pres">
      <dgm:prSet presAssocID="{BEF84F9A-34E3-45D0-AEAC-56FF339FC1DA}" presName="childShape" presStyleCnt="0">
        <dgm:presLayoutVars>
          <dgm:chMax val="0"/>
          <dgm:chPref val="0"/>
        </dgm:presLayoutVars>
      </dgm:prSet>
      <dgm:spPr/>
    </dgm:pt>
    <dgm:pt modelId="{A1FD64A5-23DF-4F2C-8E49-FAF3E3F41C13}" type="pres">
      <dgm:prSet presAssocID="{6DDF682C-1A03-4054-8323-E783C99BFC02}" presName="childComposite" presStyleCnt="0">
        <dgm:presLayoutVars>
          <dgm:chMax val="0"/>
          <dgm:chPref val="0"/>
        </dgm:presLayoutVars>
      </dgm:prSet>
      <dgm:spPr/>
    </dgm:pt>
    <dgm:pt modelId="{080CDC0D-A56E-43F1-B309-785AFD3260B2}" type="pres">
      <dgm:prSet presAssocID="{6DDF682C-1A03-4054-8323-E783C99BFC02}" presName="ChildAccent" presStyleLbl="solidFgAcc1" presStyleIdx="7" presStyleCnt="13"/>
      <dgm:spPr/>
    </dgm:pt>
    <dgm:pt modelId="{1974D1E9-4EFA-44A7-8BFE-F66F6379F79F}" type="pres">
      <dgm:prSet presAssocID="{6DDF682C-1A03-4054-8323-E783C99BFC02}" presName="Child" presStyleLbl="revTx" presStyleIdx="9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534A58-B040-4A82-9E90-988C9E26CA86}" type="pres">
      <dgm:prSet presAssocID="{8D8458EC-1A01-4331-AE8B-1D309CD72BEC}" presName="childComposite" presStyleCnt="0">
        <dgm:presLayoutVars>
          <dgm:chMax val="0"/>
          <dgm:chPref val="0"/>
        </dgm:presLayoutVars>
      </dgm:prSet>
      <dgm:spPr/>
    </dgm:pt>
    <dgm:pt modelId="{2053E974-DDCA-4548-AB3E-F2F14E63EDB7}" type="pres">
      <dgm:prSet presAssocID="{8D8458EC-1A01-4331-AE8B-1D309CD72BEC}" presName="ChildAccent" presStyleLbl="solidFgAcc1" presStyleIdx="8" presStyleCnt="13"/>
      <dgm:spPr/>
    </dgm:pt>
    <dgm:pt modelId="{633FC67A-8366-40FC-AA0A-BBBC9DEFAE05}" type="pres">
      <dgm:prSet presAssocID="{8D8458EC-1A01-4331-AE8B-1D309CD72BEC}" presName="Child" presStyleLbl="revTx" presStyleIdx="10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7378D-27F1-4E10-8250-32E680AC19F4}" type="pres">
      <dgm:prSet presAssocID="{E27F0FF3-B677-45F4-AE7E-8B54B00DFB03}" presName="childComposite" presStyleCnt="0">
        <dgm:presLayoutVars>
          <dgm:chMax val="0"/>
          <dgm:chPref val="0"/>
        </dgm:presLayoutVars>
      </dgm:prSet>
      <dgm:spPr/>
    </dgm:pt>
    <dgm:pt modelId="{08699471-3D46-45E1-8981-31CFC9EF3F0F}" type="pres">
      <dgm:prSet presAssocID="{E27F0FF3-B677-45F4-AE7E-8B54B00DFB03}" presName="ChildAccent" presStyleLbl="solidFgAcc1" presStyleIdx="9" presStyleCnt="13"/>
      <dgm:spPr/>
    </dgm:pt>
    <dgm:pt modelId="{F14CB697-7D66-4B09-AB11-A85039EE9915}" type="pres">
      <dgm:prSet presAssocID="{E27F0FF3-B677-45F4-AE7E-8B54B00DFB03}" presName="Child" presStyleLbl="revTx" presStyleIdx="11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CBDDE5-CCE1-4572-BC06-93CD98D13C03}" type="pres">
      <dgm:prSet presAssocID="{B5447D24-5299-4293-8BCF-CDECDDA88A42}" presName="root" presStyleCnt="0">
        <dgm:presLayoutVars>
          <dgm:chMax/>
          <dgm:chPref/>
        </dgm:presLayoutVars>
      </dgm:prSet>
      <dgm:spPr/>
    </dgm:pt>
    <dgm:pt modelId="{FA53A803-10AB-4F29-B4D9-7E8D5AFFA8B2}" type="pres">
      <dgm:prSet presAssocID="{B5447D24-5299-4293-8BCF-CDECDDA88A42}" presName="rootComposite" presStyleCnt="0">
        <dgm:presLayoutVars/>
      </dgm:prSet>
      <dgm:spPr/>
    </dgm:pt>
    <dgm:pt modelId="{316264E6-6AF5-4887-8DA0-A433EAFBAD53}" type="pres">
      <dgm:prSet presAssocID="{B5447D24-5299-4293-8BCF-CDECDDA88A42}" presName="ParentAccent" presStyleLbl="alignNode1" presStyleIdx="2" presStyleCnt="3"/>
      <dgm:spPr/>
    </dgm:pt>
    <dgm:pt modelId="{D0C3AB46-29CB-4759-9E14-8EDBF2468850}" type="pres">
      <dgm:prSet presAssocID="{B5447D24-5299-4293-8BCF-CDECDDA88A42}" presName="ParentSmallAccent" presStyleLbl="fgAcc1" presStyleIdx="2" presStyleCnt="3"/>
      <dgm:spPr/>
    </dgm:pt>
    <dgm:pt modelId="{63546B35-C8F6-45F6-8AAB-231A7CA2AF8C}" type="pres">
      <dgm:prSet presAssocID="{B5447D24-5299-4293-8BCF-CDECDDA88A42}" presName="Parent" presStyleLbl="revTx" presStyleIdx="12" presStyleCnt="1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FC41CB-492B-460A-9725-B06832FF9FDC}" type="pres">
      <dgm:prSet presAssocID="{B5447D24-5299-4293-8BCF-CDECDDA88A42}" presName="childShape" presStyleCnt="0">
        <dgm:presLayoutVars>
          <dgm:chMax val="0"/>
          <dgm:chPref val="0"/>
        </dgm:presLayoutVars>
      </dgm:prSet>
      <dgm:spPr/>
    </dgm:pt>
    <dgm:pt modelId="{02683A9D-420E-4A14-8BD2-4A794CC9C08E}" type="pres">
      <dgm:prSet presAssocID="{F5FAD5B4-68EA-413B-BD11-63B4498B66C9}" presName="childComposite" presStyleCnt="0">
        <dgm:presLayoutVars>
          <dgm:chMax val="0"/>
          <dgm:chPref val="0"/>
        </dgm:presLayoutVars>
      </dgm:prSet>
      <dgm:spPr/>
    </dgm:pt>
    <dgm:pt modelId="{52B99B73-D0C6-4D6D-A348-312ABB771690}" type="pres">
      <dgm:prSet presAssocID="{F5FAD5B4-68EA-413B-BD11-63B4498B66C9}" presName="ChildAccent" presStyleLbl="solidFgAcc1" presStyleIdx="10" presStyleCnt="13"/>
      <dgm:spPr/>
    </dgm:pt>
    <dgm:pt modelId="{564D26E4-186D-4709-8494-CCD84D348CB0}" type="pres">
      <dgm:prSet presAssocID="{F5FAD5B4-68EA-413B-BD11-63B4498B66C9}" presName="Child" presStyleLbl="revTx" presStyleIdx="13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DF4A5F-78B9-40F9-8AFA-1B364B572728}" type="pres">
      <dgm:prSet presAssocID="{868BF804-6371-4A3A-9778-DAF26BD34B64}" presName="childComposite" presStyleCnt="0">
        <dgm:presLayoutVars>
          <dgm:chMax val="0"/>
          <dgm:chPref val="0"/>
        </dgm:presLayoutVars>
      </dgm:prSet>
      <dgm:spPr/>
    </dgm:pt>
    <dgm:pt modelId="{2C4737CA-2F9C-46E1-AF06-069319842986}" type="pres">
      <dgm:prSet presAssocID="{868BF804-6371-4A3A-9778-DAF26BD34B64}" presName="ChildAccent" presStyleLbl="solidFgAcc1" presStyleIdx="11" presStyleCnt="13"/>
      <dgm:spPr/>
    </dgm:pt>
    <dgm:pt modelId="{694EE6D4-6A3D-4212-B6E9-7B68F43F6F54}" type="pres">
      <dgm:prSet presAssocID="{868BF804-6371-4A3A-9778-DAF26BD34B64}" presName="Child" presStyleLbl="revTx" presStyleIdx="14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0F32F1-4D84-4D0B-8004-85E22A6CE50C}" type="pres">
      <dgm:prSet presAssocID="{4C8D45CE-9837-4054-86EE-1D6242B15BCD}" presName="childComposite" presStyleCnt="0">
        <dgm:presLayoutVars>
          <dgm:chMax val="0"/>
          <dgm:chPref val="0"/>
        </dgm:presLayoutVars>
      </dgm:prSet>
      <dgm:spPr/>
    </dgm:pt>
    <dgm:pt modelId="{623CF230-B883-4B20-8CE5-95C9B01CA816}" type="pres">
      <dgm:prSet presAssocID="{4C8D45CE-9837-4054-86EE-1D6242B15BCD}" presName="ChildAccent" presStyleLbl="solidFgAcc1" presStyleIdx="12" presStyleCnt="13"/>
      <dgm:spPr/>
    </dgm:pt>
    <dgm:pt modelId="{FE66389E-7956-4007-86ED-067687396E3D}" type="pres">
      <dgm:prSet presAssocID="{4C8D45CE-9837-4054-86EE-1D6242B15BCD}" presName="Child" presStyleLbl="revTx" presStyleIdx="15" presStyleCnt="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404ABEF-9D9B-4D01-BBED-C652D5F6EFAB}" type="presOf" srcId="{50E3B4D3-709D-41E2-9DDF-27D28EA6AC5C}" destId="{1B282C94-C4E7-492A-8FA9-756794811055}" srcOrd="0" destOrd="0" presId="urn:microsoft.com/office/officeart/2008/layout/SquareAccentList"/>
    <dgm:cxn modelId="{11C72E8F-6620-4928-9614-A4F841F15329}" type="presOf" srcId="{4C8D45CE-9837-4054-86EE-1D6242B15BCD}" destId="{FE66389E-7956-4007-86ED-067687396E3D}" srcOrd="0" destOrd="0" presId="urn:microsoft.com/office/officeart/2008/layout/SquareAccentList"/>
    <dgm:cxn modelId="{5C75EBED-B97A-484E-9908-571E505686D2}" srcId="{50E3B4D3-709D-41E2-9DDF-27D28EA6AC5C}" destId="{D7B36897-7B05-4D26-AE6B-80B0A183A81F}" srcOrd="4" destOrd="0" parTransId="{D9133CC7-F1E9-4CAE-B678-FF682B2533B0}" sibTransId="{01344E0D-AFD2-47D3-ABCB-C0123902945F}"/>
    <dgm:cxn modelId="{F803860E-1B48-43D2-A0EB-7F4979C5A119}" type="presOf" srcId="{34DCE8F9-CACA-4507-946D-BA88C82510ED}" destId="{7E9C7209-FB64-46F6-A252-154DF41DE146}" srcOrd="0" destOrd="0" presId="urn:microsoft.com/office/officeart/2008/layout/SquareAccentList"/>
    <dgm:cxn modelId="{1150737C-E6D8-451B-A02D-0EB5929BD9B2}" srcId="{B5447D24-5299-4293-8BCF-CDECDDA88A42}" destId="{868BF804-6371-4A3A-9778-DAF26BD34B64}" srcOrd="1" destOrd="0" parTransId="{47A65B27-EA92-4BE5-989D-28F733E778B6}" sibTransId="{A9FD3A26-A16A-4EE2-A7EE-E852B96B87C0}"/>
    <dgm:cxn modelId="{0D704F97-0776-44DB-8D4E-E21945D2D069}" srcId="{49470B46-9893-4D61-98B0-96F58A720805}" destId="{50E3B4D3-709D-41E2-9DDF-27D28EA6AC5C}" srcOrd="0" destOrd="0" parTransId="{16FC11C9-DA47-4C28-98D9-5848DA9939EA}" sibTransId="{1F68575B-6FF9-4C01-B02E-4D62350907FC}"/>
    <dgm:cxn modelId="{294D7CF3-FE86-4D2C-923A-D6613FB23F88}" srcId="{50E3B4D3-709D-41E2-9DDF-27D28EA6AC5C}" destId="{34DCE8F9-CACA-4507-946D-BA88C82510ED}" srcOrd="2" destOrd="0" parTransId="{8BD0C665-F359-4369-95F7-8600F8235A46}" sibTransId="{39680CA6-9868-4977-AD48-4E8A71685524}"/>
    <dgm:cxn modelId="{952CB09F-5B9B-4FA5-9D1C-26E8A8EF2B7D}" type="presOf" srcId="{F80BC496-7DF8-48D2-80AC-92CBC74BC6F6}" destId="{89CE49D4-5153-49E7-901F-E9CE6284AEC8}" srcOrd="0" destOrd="0" presId="urn:microsoft.com/office/officeart/2008/layout/SquareAccentList"/>
    <dgm:cxn modelId="{8332351C-22D0-4A69-BC24-19DE35A32193}" type="presOf" srcId="{E27F0FF3-B677-45F4-AE7E-8B54B00DFB03}" destId="{F14CB697-7D66-4B09-AB11-A85039EE9915}" srcOrd="0" destOrd="0" presId="urn:microsoft.com/office/officeart/2008/layout/SquareAccentList"/>
    <dgm:cxn modelId="{F424D052-CB65-4E63-A202-13F29EE4B8F7}" type="presOf" srcId="{C056F6D3-B6FC-49B3-AEA5-ACE3A875B516}" destId="{461BCCEC-18E9-49A3-9793-9F76317EACC9}" srcOrd="0" destOrd="0" presId="urn:microsoft.com/office/officeart/2008/layout/SquareAccentList"/>
    <dgm:cxn modelId="{3CBAFEA5-DD2F-474C-B243-9B7DF62F3745}" srcId="{50E3B4D3-709D-41E2-9DDF-27D28EA6AC5C}" destId="{8C911A6B-9C26-4219-9EDD-CF7BE3D9F78A}" srcOrd="6" destOrd="0" parTransId="{E63DABFA-D6B4-4F44-AAB0-DFB7B8226D7C}" sibTransId="{6FFC18BD-C71D-4C17-A4E2-C0ED67550C5A}"/>
    <dgm:cxn modelId="{79F6F3AE-CB69-4815-B944-188E3C201B72}" srcId="{BEF84F9A-34E3-45D0-AEAC-56FF339FC1DA}" destId="{6DDF682C-1A03-4054-8323-E783C99BFC02}" srcOrd="0" destOrd="0" parTransId="{DA754E69-021B-4154-A12F-0E5A9AA8A99B}" sibTransId="{EE299D63-2544-44D7-A984-104B26B19AF0}"/>
    <dgm:cxn modelId="{88676F56-017C-488F-AF18-6BFB7B57CE42}" type="presOf" srcId="{6DDF682C-1A03-4054-8323-E783C99BFC02}" destId="{1974D1E9-4EFA-44A7-8BFE-F66F6379F79F}" srcOrd="0" destOrd="0" presId="urn:microsoft.com/office/officeart/2008/layout/SquareAccentList"/>
    <dgm:cxn modelId="{ACC3AE3F-6AC8-4BBF-8849-3144A8AC5436}" srcId="{50E3B4D3-709D-41E2-9DDF-27D28EA6AC5C}" destId="{C056F6D3-B6FC-49B3-AEA5-ACE3A875B516}" srcOrd="0" destOrd="0" parTransId="{302FF942-B372-4D8F-853F-CDD1B926A8EC}" sibTransId="{16E94776-56E5-4B48-B23D-E0DC77E55EBE}"/>
    <dgm:cxn modelId="{384C7321-5BF8-47ED-B243-B948712023DC}" srcId="{BEF84F9A-34E3-45D0-AEAC-56FF339FC1DA}" destId="{8D8458EC-1A01-4331-AE8B-1D309CD72BEC}" srcOrd="1" destOrd="0" parTransId="{71EAFA5B-B882-4B50-A434-81EF4D7AC711}" sibTransId="{21D78E2B-B012-44A6-9CE6-69AF538402DB}"/>
    <dgm:cxn modelId="{6DE91D68-1827-430C-A7BA-9303A207300C}" srcId="{50E3B4D3-709D-41E2-9DDF-27D28EA6AC5C}" destId="{03C33745-AD86-4388-8C7F-13435CBD943B}" srcOrd="1" destOrd="0" parTransId="{531DE1C2-D4F4-457A-8F85-C32F49115E93}" sibTransId="{8F2E67ED-1A53-436C-9CAC-C2808DCB88BC}"/>
    <dgm:cxn modelId="{259D5ED9-70A2-414A-B40B-054885AB1FA2}" type="presOf" srcId="{BEF84F9A-34E3-45D0-AEAC-56FF339FC1DA}" destId="{CBB31CB4-5AD0-4280-BB5B-900DF98103A3}" srcOrd="0" destOrd="0" presId="urn:microsoft.com/office/officeart/2008/layout/SquareAccentList"/>
    <dgm:cxn modelId="{F2E7018B-6C6A-4E8A-8F8A-F13D4DDBAB25}" type="presOf" srcId="{8C911A6B-9C26-4219-9EDD-CF7BE3D9F78A}" destId="{075B5AA0-84B9-4D7F-BFE4-54095147D98C}" srcOrd="0" destOrd="0" presId="urn:microsoft.com/office/officeart/2008/layout/SquareAccentList"/>
    <dgm:cxn modelId="{928D3A7B-4F0B-476E-A084-5D6018280AFA}" type="presOf" srcId="{F5FAD5B4-68EA-413B-BD11-63B4498B66C9}" destId="{564D26E4-186D-4709-8494-CCD84D348CB0}" srcOrd="0" destOrd="0" presId="urn:microsoft.com/office/officeart/2008/layout/SquareAccentList"/>
    <dgm:cxn modelId="{841208FC-5B76-4C44-9F7D-252C2D816F55}" type="presOf" srcId="{B5447D24-5299-4293-8BCF-CDECDDA88A42}" destId="{63546B35-C8F6-45F6-8AAB-231A7CA2AF8C}" srcOrd="0" destOrd="0" presId="urn:microsoft.com/office/officeart/2008/layout/SquareAccentList"/>
    <dgm:cxn modelId="{A685AE2B-0808-42EF-B403-57E386697B36}" srcId="{49470B46-9893-4D61-98B0-96F58A720805}" destId="{B5447D24-5299-4293-8BCF-CDECDDA88A42}" srcOrd="2" destOrd="0" parTransId="{497BFE63-98BF-4933-99C0-35F5A86336D4}" sibTransId="{C96295B8-B2E1-4DEE-9DB9-D504C6D5E39D}"/>
    <dgm:cxn modelId="{26AE9992-5363-4EDC-9E3B-364281ABA950}" srcId="{BEF84F9A-34E3-45D0-AEAC-56FF339FC1DA}" destId="{E27F0FF3-B677-45F4-AE7E-8B54B00DFB03}" srcOrd="2" destOrd="0" parTransId="{D4E42BFA-EB86-4751-BC9D-7D782825D18C}" sibTransId="{8C69B866-1214-4747-943A-A75E765E5CD8}"/>
    <dgm:cxn modelId="{1BFC30EC-544A-4891-BFE1-755AC805B592}" srcId="{50E3B4D3-709D-41E2-9DDF-27D28EA6AC5C}" destId="{F80BC496-7DF8-48D2-80AC-92CBC74BC6F6}" srcOrd="5" destOrd="0" parTransId="{4FA21206-6036-4D53-AE62-1DB822E01C35}" sibTransId="{0AE14202-066F-4B85-AB00-D82901E3AB7F}"/>
    <dgm:cxn modelId="{B1CA9B59-56FA-4959-B315-394FCC4FDB7F}" type="presOf" srcId="{49470B46-9893-4D61-98B0-96F58A720805}" destId="{8E12E7C0-95D7-4E2A-89B2-564405241B8D}" srcOrd="0" destOrd="0" presId="urn:microsoft.com/office/officeart/2008/layout/SquareAccentList"/>
    <dgm:cxn modelId="{BAD250B9-15D2-4826-84D6-727C50B14ECD}" srcId="{49470B46-9893-4D61-98B0-96F58A720805}" destId="{BEF84F9A-34E3-45D0-AEAC-56FF339FC1DA}" srcOrd="1" destOrd="0" parTransId="{74C27325-F57E-493D-B804-737B821DCEE3}" sibTransId="{44FC9456-E204-4616-8DCA-A4A5C6E18E8C}"/>
    <dgm:cxn modelId="{A2C66942-125A-4AEE-A226-413223FDCC52}" type="presOf" srcId="{8D8458EC-1A01-4331-AE8B-1D309CD72BEC}" destId="{633FC67A-8366-40FC-AA0A-BBBC9DEFAE05}" srcOrd="0" destOrd="0" presId="urn:microsoft.com/office/officeart/2008/layout/SquareAccentList"/>
    <dgm:cxn modelId="{32BCA7EE-CE7D-4FE3-B882-2B0BD09D8DE7}" srcId="{B5447D24-5299-4293-8BCF-CDECDDA88A42}" destId="{4C8D45CE-9837-4054-86EE-1D6242B15BCD}" srcOrd="2" destOrd="0" parTransId="{32F3B930-DC5A-4E17-BE0D-10AEFFFD9D31}" sibTransId="{10C4EFDC-7BFC-475C-BCB0-27CA35DF34F4}"/>
    <dgm:cxn modelId="{E3E2C1BD-CC09-4A26-9B12-E90711533875}" srcId="{B5447D24-5299-4293-8BCF-CDECDDA88A42}" destId="{F5FAD5B4-68EA-413B-BD11-63B4498B66C9}" srcOrd="0" destOrd="0" parTransId="{775013C0-F02A-413D-A14E-20106AE72799}" sibTransId="{F9771749-1817-42DA-9A2B-8F3D4560B72F}"/>
    <dgm:cxn modelId="{67118C12-F387-4F21-9E1C-635055D3775B}" type="presOf" srcId="{868BF804-6371-4A3A-9778-DAF26BD34B64}" destId="{694EE6D4-6A3D-4212-B6E9-7B68F43F6F54}" srcOrd="0" destOrd="0" presId="urn:microsoft.com/office/officeart/2008/layout/SquareAccentList"/>
    <dgm:cxn modelId="{92FF6D72-76EB-467F-9E1B-B40ABEA3D7A9}" type="presOf" srcId="{03C33745-AD86-4388-8C7F-13435CBD943B}" destId="{6597235B-CBC8-4DA6-8D47-B3D3F973BC94}" srcOrd="0" destOrd="0" presId="urn:microsoft.com/office/officeart/2008/layout/SquareAccentList"/>
    <dgm:cxn modelId="{35392CDC-EF4E-47C4-AA7D-9A9F4FF05397}" srcId="{50E3B4D3-709D-41E2-9DDF-27D28EA6AC5C}" destId="{02700B11-EEC4-4D2E-A624-C2ECA657F971}" srcOrd="3" destOrd="0" parTransId="{235E7E75-AF56-4AF8-9DBD-DE5BE9E99BDB}" sibTransId="{8B08A5CA-9DD7-4D73-A4F3-F76A0F205970}"/>
    <dgm:cxn modelId="{E7C6D5DD-7D34-4939-8679-83D976E88B05}" type="presOf" srcId="{02700B11-EEC4-4D2E-A624-C2ECA657F971}" destId="{01B998FC-9951-4DF9-8E82-76ECAD2CE6A4}" srcOrd="0" destOrd="0" presId="urn:microsoft.com/office/officeart/2008/layout/SquareAccentList"/>
    <dgm:cxn modelId="{53C4B60E-FB2D-4745-A6B1-7D30E318946F}" type="presOf" srcId="{D7B36897-7B05-4D26-AE6B-80B0A183A81F}" destId="{4875A7BA-4AE8-4164-A5BF-9D0066ACEDE1}" srcOrd="0" destOrd="0" presId="urn:microsoft.com/office/officeart/2008/layout/SquareAccentList"/>
    <dgm:cxn modelId="{F2ABF32E-5BDE-4174-A0DB-DD6278CCA8D0}" type="presParOf" srcId="{8E12E7C0-95D7-4E2A-89B2-564405241B8D}" destId="{AC9E6BA6-44D9-4C0C-8518-2A2E3AF4389D}" srcOrd="0" destOrd="0" presId="urn:microsoft.com/office/officeart/2008/layout/SquareAccentList"/>
    <dgm:cxn modelId="{CC4AEE14-BF8A-41FF-840C-A2D41F5C00EE}" type="presParOf" srcId="{AC9E6BA6-44D9-4C0C-8518-2A2E3AF4389D}" destId="{28EDAD9D-2036-4FC0-ACDF-492BEB5EA468}" srcOrd="0" destOrd="0" presId="urn:microsoft.com/office/officeart/2008/layout/SquareAccentList"/>
    <dgm:cxn modelId="{4F99C39F-8D62-4913-960C-B77B560C7E53}" type="presParOf" srcId="{28EDAD9D-2036-4FC0-ACDF-492BEB5EA468}" destId="{D27B71B2-6348-4730-A188-51D8C2728E5E}" srcOrd="0" destOrd="0" presId="urn:microsoft.com/office/officeart/2008/layout/SquareAccentList"/>
    <dgm:cxn modelId="{FF4C967E-0C70-4DEB-9169-9777EBF04DC1}" type="presParOf" srcId="{28EDAD9D-2036-4FC0-ACDF-492BEB5EA468}" destId="{3E90A349-E9EC-4249-9FE5-C1507DA97CC9}" srcOrd="1" destOrd="0" presId="urn:microsoft.com/office/officeart/2008/layout/SquareAccentList"/>
    <dgm:cxn modelId="{EEA67283-9133-4B23-A71A-920BBA8C21F1}" type="presParOf" srcId="{28EDAD9D-2036-4FC0-ACDF-492BEB5EA468}" destId="{1B282C94-C4E7-492A-8FA9-756794811055}" srcOrd="2" destOrd="0" presId="urn:microsoft.com/office/officeart/2008/layout/SquareAccentList"/>
    <dgm:cxn modelId="{2C25486F-1B28-4E1E-BB69-3C747EAA5694}" type="presParOf" srcId="{AC9E6BA6-44D9-4C0C-8518-2A2E3AF4389D}" destId="{3552EEC1-173E-4839-A265-84C651EC6C68}" srcOrd="1" destOrd="0" presId="urn:microsoft.com/office/officeart/2008/layout/SquareAccentList"/>
    <dgm:cxn modelId="{27681F72-3930-4401-9FF4-56EA35562AAE}" type="presParOf" srcId="{3552EEC1-173E-4839-A265-84C651EC6C68}" destId="{3BA8489D-75BC-4C0E-BC01-C37F9CD162C3}" srcOrd="0" destOrd="0" presId="urn:microsoft.com/office/officeart/2008/layout/SquareAccentList"/>
    <dgm:cxn modelId="{0F3F15EF-0763-4ABE-83ED-8C2EBE6B83D9}" type="presParOf" srcId="{3BA8489D-75BC-4C0E-BC01-C37F9CD162C3}" destId="{513CE5A2-318A-495B-A26C-A44A66B6A6A4}" srcOrd="0" destOrd="0" presId="urn:microsoft.com/office/officeart/2008/layout/SquareAccentList"/>
    <dgm:cxn modelId="{902C0DC8-A430-46B3-BFE4-9BCB2DC0F838}" type="presParOf" srcId="{3BA8489D-75BC-4C0E-BC01-C37F9CD162C3}" destId="{461BCCEC-18E9-49A3-9793-9F76317EACC9}" srcOrd="1" destOrd="0" presId="urn:microsoft.com/office/officeart/2008/layout/SquareAccentList"/>
    <dgm:cxn modelId="{48A77D40-F056-4AB0-AC50-EBAC59A6423D}" type="presParOf" srcId="{3552EEC1-173E-4839-A265-84C651EC6C68}" destId="{F0D74859-41C7-4D37-BE5C-F9A1893C7856}" srcOrd="1" destOrd="0" presId="urn:microsoft.com/office/officeart/2008/layout/SquareAccentList"/>
    <dgm:cxn modelId="{FDD83A53-C9E2-4732-B94A-320083E7088F}" type="presParOf" srcId="{F0D74859-41C7-4D37-BE5C-F9A1893C7856}" destId="{4913C793-790F-4E98-B823-F06B2E1D0CA3}" srcOrd="0" destOrd="0" presId="urn:microsoft.com/office/officeart/2008/layout/SquareAccentList"/>
    <dgm:cxn modelId="{634D37D3-DC1D-4649-AA12-8BF9A47327F2}" type="presParOf" srcId="{F0D74859-41C7-4D37-BE5C-F9A1893C7856}" destId="{6597235B-CBC8-4DA6-8D47-B3D3F973BC94}" srcOrd="1" destOrd="0" presId="urn:microsoft.com/office/officeart/2008/layout/SquareAccentList"/>
    <dgm:cxn modelId="{BCDAD6F8-4CE3-4B2E-BBFC-3B0A15AD73D8}" type="presParOf" srcId="{3552EEC1-173E-4839-A265-84C651EC6C68}" destId="{2225CE14-B258-409C-B575-335CEA14FE7F}" srcOrd="2" destOrd="0" presId="urn:microsoft.com/office/officeart/2008/layout/SquareAccentList"/>
    <dgm:cxn modelId="{66317999-D850-45D2-9C81-23E0871D9072}" type="presParOf" srcId="{2225CE14-B258-409C-B575-335CEA14FE7F}" destId="{820B8626-806F-4C5A-8076-32BDFFDB12B0}" srcOrd="0" destOrd="0" presId="urn:microsoft.com/office/officeart/2008/layout/SquareAccentList"/>
    <dgm:cxn modelId="{705582D5-9181-4386-95EA-29CB097CE92F}" type="presParOf" srcId="{2225CE14-B258-409C-B575-335CEA14FE7F}" destId="{7E9C7209-FB64-46F6-A252-154DF41DE146}" srcOrd="1" destOrd="0" presId="urn:microsoft.com/office/officeart/2008/layout/SquareAccentList"/>
    <dgm:cxn modelId="{973353C7-A259-4F32-995C-87741198779B}" type="presParOf" srcId="{3552EEC1-173E-4839-A265-84C651EC6C68}" destId="{2EB1B100-222C-4F41-A41B-50FE52BF3ADF}" srcOrd="3" destOrd="0" presId="urn:microsoft.com/office/officeart/2008/layout/SquareAccentList"/>
    <dgm:cxn modelId="{E56A9F3E-B821-4F6C-A95D-F30A47F7CD37}" type="presParOf" srcId="{2EB1B100-222C-4F41-A41B-50FE52BF3ADF}" destId="{689DB6A2-61A9-4E2D-BD16-66F87AB6CF63}" srcOrd="0" destOrd="0" presId="urn:microsoft.com/office/officeart/2008/layout/SquareAccentList"/>
    <dgm:cxn modelId="{B5448C42-30FA-492D-BBF8-D72C1A691D37}" type="presParOf" srcId="{2EB1B100-222C-4F41-A41B-50FE52BF3ADF}" destId="{01B998FC-9951-4DF9-8E82-76ECAD2CE6A4}" srcOrd="1" destOrd="0" presId="urn:microsoft.com/office/officeart/2008/layout/SquareAccentList"/>
    <dgm:cxn modelId="{0949E76F-F025-4F90-9BCF-BAC9F0EC9D84}" type="presParOf" srcId="{3552EEC1-173E-4839-A265-84C651EC6C68}" destId="{7B8CFA29-8F55-4969-980E-A74362A1C263}" srcOrd="4" destOrd="0" presId="urn:microsoft.com/office/officeart/2008/layout/SquareAccentList"/>
    <dgm:cxn modelId="{7198E329-AB7E-44AC-B4D9-27B8600F6CC8}" type="presParOf" srcId="{7B8CFA29-8F55-4969-980E-A74362A1C263}" destId="{23BAC40D-EC33-4ACF-8F08-CC27BED8722F}" srcOrd="0" destOrd="0" presId="urn:microsoft.com/office/officeart/2008/layout/SquareAccentList"/>
    <dgm:cxn modelId="{786D912F-8149-48DC-AA83-C81279A1AEFF}" type="presParOf" srcId="{7B8CFA29-8F55-4969-980E-A74362A1C263}" destId="{4875A7BA-4AE8-4164-A5BF-9D0066ACEDE1}" srcOrd="1" destOrd="0" presId="urn:microsoft.com/office/officeart/2008/layout/SquareAccentList"/>
    <dgm:cxn modelId="{BB768F23-68A8-47C6-ADD6-584F46363B48}" type="presParOf" srcId="{3552EEC1-173E-4839-A265-84C651EC6C68}" destId="{7F117C80-CE82-4FB9-BA7E-B31C91AC7352}" srcOrd="5" destOrd="0" presId="urn:microsoft.com/office/officeart/2008/layout/SquareAccentList"/>
    <dgm:cxn modelId="{B0643DFF-654E-48F8-807A-AE4B2388C1BE}" type="presParOf" srcId="{7F117C80-CE82-4FB9-BA7E-B31C91AC7352}" destId="{205F0A35-4DDD-4441-8FF7-27F0CE0C460B}" srcOrd="0" destOrd="0" presId="urn:microsoft.com/office/officeart/2008/layout/SquareAccentList"/>
    <dgm:cxn modelId="{2B17CCDB-B762-44D8-951E-B6E8F7C1A5A1}" type="presParOf" srcId="{7F117C80-CE82-4FB9-BA7E-B31C91AC7352}" destId="{89CE49D4-5153-49E7-901F-E9CE6284AEC8}" srcOrd="1" destOrd="0" presId="urn:microsoft.com/office/officeart/2008/layout/SquareAccentList"/>
    <dgm:cxn modelId="{1BCACD12-B6AB-4237-82D2-821BF7AED81A}" type="presParOf" srcId="{3552EEC1-173E-4839-A265-84C651EC6C68}" destId="{D069420F-4666-4B9B-BFB5-2AAE653D4175}" srcOrd="6" destOrd="0" presId="urn:microsoft.com/office/officeart/2008/layout/SquareAccentList"/>
    <dgm:cxn modelId="{ADF902CF-3604-48B3-8A81-576B86B937E3}" type="presParOf" srcId="{D069420F-4666-4B9B-BFB5-2AAE653D4175}" destId="{F9685EB5-9F8B-4F81-B4AA-31C50389B572}" srcOrd="0" destOrd="0" presId="urn:microsoft.com/office/officeart/2008/layout/SquareAccentList"/>
    <dgm:cxn modelId="{BD3D60F5-A534-4407-BD88-14C5FB28AF8A}" type="presParOf" srcId="{D069420F-4666-4B9B-BFB5-2AAE653D4175}" destId="{075B5AA0-84B9-4D7F-BFE4-54095147D98C}" srcOrd="1" destOrd="0" presId="urn:microsoft.com/office/officeart/2008/layout/SquareAccentList"/>
    <dgm:cxn modelId="{D0C39212-70E7-4942-8D00-FE859A57719B}" type="presParOf" srcId="{8E12E7C0-95D7-4E2A-89B2-564405241B8D}" destId="{D2DB32B1-0D21-47AB-9663-C6087F9147D7}" srcOrd="1" destOrd="0" presId="urn:microsoft.com/office/officeart/2008/layout/SquareAccentList"/>
    <dgm:cxn modelId="{480EDFE1-51B4-488C-908E-335B2425D588}" type="presParOf" srcId="{D2DB32B1-0D21-47AB-9663-C6087F9147D7}" destId="{1D97E8D2-3C30-41AC-BA1A-FBEF769AA453}" srcOrd="0" destOrd="0" presId="urn:microsoft.com/office/officeart/2008/layout/SquareAccentList"/>
    <dgm:cxn modelId="{34151C6B-3045-4CE0-B77F-47092AF2CACB}" type="presParOf" srcId="{1D97E8D2-3C30-41AC-BA1A-FBEF769AA453}" destId="{D6AEDF27-9FB6-4601-BA7F-C12FC6270205}" srcOrd="0" destOrd="0" presId="urn:microsoft.com/office/officeart/2008/layout/SquareAccentList"/>
    <dgm:cxn modelId="{A1A61C33-CE9D-48F9-87FF-B47ADC4071E5}" type="presParOf" srcId="{1D97E8D2-3C30-41AC-BA1A-FBEF769AA453}" destId="{A3CA2921-2CBA-4C37-A196-29B6AA642DC9}" srcOrd="1" destOrd="0" presId="urn:microsoft.com/office/officeart/2008/layout/SquareAccentList"/>
    <dgm:cxn modelId="{6398514B-33AC-4E37-87FE-B98F0D04D0C7}" type="presParOf" srcId="{1D97E8D2-3C30-41AC-BA1A-FBEF769AA453}" destId="{CBB31CB4-5AD0-4280-BB5B-900DF98103A3}" srcOrd="2" destOrd="0" presId="urn:microsoft.com/office/officeart/2008/layout/SquareAccentList"/>
    <dgm:cxn modelId="{24848AA2-CD32-42A6-A2DE-32E29B601059}" type="presParOf" srcId="{D2DB32B1-0D21-47AB-9663-C6087F9147D7}" destId="{7FC405F4-F9D9-4883-9B86-42E5E99ED5EB}" srcOrd="1" destOrd="0" presId="urn:microsoft.com/office/officeart/2008/layout/SquareAccentList"/>
    <dgm:cxn modelId="{90934DE9-7A67-484C-8388-E2EBF3D804EC}" type="presParOf" srcId="{7FC405F4-F9D9-4883-9B86-42E5E99ED5EB}" destId="{A1FD64A5-23DF-4F2C-8E49-FAF3E3F41C13}" srcOrd="0" destOrd="0" presId="urn:microsoft.com/office/officeart/2008/layout/SquareAccentList"/>
    <dgm:cxn modelId="{9DF1D01F-1BD1-4D06-AB0A-7FA02909EEA1}" type="presParOf" srcId="{A1FD64A5-23DF-4F2C-8E49-FAF3E3F41C13}" destId="{080CDC0D-A56E-43F1-B309-785AFD3260B2}" srcOrd="0" destOrd="0" presId="urn:microsoft.com/office/officeart/2008/layout/SquareAccentList"/>
    <dgm:cxn modelId="{0BC7FC73-5F58-40A9-9D40-8D0124E19013}" type="presParOf" srcId="{A1FD64A5-23DF-4F2C-8E49-FAF3E3F41C13}" destId="{1974D1E9-4EFA-44A7-8BFE-F66F6379F79F}" srcOrd="1" destOrd="0" presId="urn:microsoft.com/office/officeart/2008/layout/SquareAccentList"/>
    <dgm:cxn modelId="{724F39C8-C1CA-4995-B6BB-63416ADBC5F8}" type="presParOf" srcId="{7FC405F4-F9D9-4883-9B86-42E5E99ED5EB}" destId="{B0534A58-B040-4A82-9E90-988C9E26CA86}" srcOrd="1" destOrd="0" presId="urn:microsoft.com/office/officeart/2008/layout/SquareAccentList"/>
    <dgm:cxn modelId="{A1E9DAA2-298E-446B-9581-F0E1266DEAAB}" type="presParOf" srcId="{B0534A58-B040-4A82-9E90-988C9E26CA86}" destId="{2053E974-DDCA-4548-AB3E-F2F14E63EDB7}" srcOrd="0" destOrd="0" presId="urn:microsoft.com/office/officeart/2008/layout/SquareAccentList"/>
    <dgm:cxn modelId="{07871AF2-EC14-4601-8DEF-B9B50BB424B9}" type="presParOf" srcId="{B0534A58-B040-4A82-9E90-988C9E26CA86}" destId="{633FC67A-8366-40FC-AA0A-BBBC9DEFAE05}" srcOrd="1" destOrd="0" presId="urn:microsoft.com/office/officeart/2008/layout/SquareAccentList"/>
    <dgm:cxn modelId="{8A648B73-F9FE-41C9-88C4-EFE9AA87B572}" type="presParOf" srcId="{7FC405F4-F9D9-4883-9B86-42E5E99ED5EB}" destId="{4B07378D-27F1-4E10-8250-32E680AC19F4}" srcOrd="2" destOrd="0" presId="urn:microsoft.com/office/officeart/2008/layout/SquareAccentList"/>
    <dgm:cxn modelId="{9AFF1B6A-4851-4B1A-A804-E4F8BF6B3300}" type="presParOf" srcId="{4B07378D-27F1-4E10-8250-32E680AC19F4}" destId="{08699471-3D46-45E1-8981-31CFC9EF3F0F}" srcOrd="0" destOrd="0" presId="urn:microsoft.com/office/officeart/2008/layout/SquareAccentList"/>
    <dgm:cxn modelId="{91AC26A5-D175-456B-B083-62AACC229529}" type="presParOf" srcId="{4B07378D-27F1-4E10-8250-32E680AC19F4}" destId="{F14CB697-7D66-4B09-AB11-A85039EE9915}" srcOrd="1" destOrd="0" presId="urn:microsoft.com/office/officeart/2008/layout/SquareAccentList"/>
    <dgm:cxn modelId="{7B2AECE9-7E0A-4103-B023-6E14C23C8A7E}" type="presParOf" srcId="{8E12E7C0-95D7-4E2A-89B2-564405241B8D}" destId="{AFCBDDE5-CCE1-4572-BC06-93CD98D13C03}" srcOrd="2" destOrd="0" presId="urn:microsoft.com/office/officeart/2008/layout/SquareAccentList"/>
    <dgm:cxn modelId="{A2511EFD-B2E4-438E-AB85-4D8807DBBD73}" type="presParOf" srcId="{AFCBDDE5-CCE1-4572-BC06-93CD98D13C03}" destId="{FA53A803-10AB-4F29-B4D9-7E8D5AFFA8B2}" srcOrd="0" destOrd="0" presId="urn:microsoft.com/office/officeart/2008/layout/SquareAccentList"/>
    <dgm:cxn modelId="{54C974F4-92BD-4F75-A3D4-CB9654C7BF70}" type="presParOf" srcId="{FA53A803-10AB-4F29-B4D9-7E8D5AFFA8B2}" destId="{316264E6-6AF5-4887-8DA0-A433EAFBAD53}" srcOrd="0" destOrd="0" presId="urn:microsoft.com/office/officeart/2008/layout/SquareAccentList"/>
    <dgm:cxn modelId="{0601BB6C-6592-401C-8CC7-4CAAC9D0FD21}" type="presParOf" srcId="{FA53A803-10AB-4F29-B4D9-7E8D5AFFA8B2}" destId="{D0C3AB46-29CB-4759-9E14-8EDBF2468850}" srcOrd="1" destOrd="0" presId="urn:microsoft.com/office/officeart/2008/layout/SquareAccentList"/>
    <dgm:cxn modelId="{03CE93C9-60BA-428C-BB43-82A702A5DD5E}" type="presParOf" srcId="{FA53A803-10AB-4F29-B4D9-7E8D5AFFA8B2}" destId="{63546B35-C8F6-45F6-8AAB-231A7CA2AF8C}" srcOrd="2" destOrd="0" presId="urn:microsoft.com/office/officeart/2008/layout/SquareAccentList"/>
    <dgm:cxn modelId="{E7577E7B-3219-4773-8313-754FF70BF82F}" type="presParOf" srcId="{AFCBDDE5-CCE1-4572-BC06-93CD98D13C03}" destId="{45FC41CB-492B-460A-9725-B06832FF9FDC}" srcOrd="1" destOrd="0" presId="urn:microsoft.com/office/officeart/2008/layout/SquareAccentList"/>
    <dgm:cxn modelId="{C1D17A11-06B8-40F5-A656-872D96584567}" type="presParOf" srcId="{45FC41CB-492B-460A-9725-B06832FF9FDC}" destId="{02683A9D-420E-4A14-8BD2-4A794CC9C08E}" srcOrd="0" destOrd="0" presId="urn:microsoft.com/office/officeart/2008/layout/SquareAccentList"/>
    <dgm:cxn modelId="{2E2F3842-A8A4-4F5D-A8B7-D16F74B99C7F}" type="presParOf" srcId="{02683A9D-420E-4A14-8BD2-4A794CC9C08E}" destId="{52B99B73-D0C6-4D6D-A348-312ABB771690}" srcOrd="0" destOrd="0" presId="urn:microsoft.com/office/officeart/2008/layout/SquareAccentList"/>
    <dgm:cxn modelId="{6D9F98E8-8AC9-4FE1-A5D5-85E59CABBFBA}" type="presParOf" srcId="{02683A9D-420E-4A14-8BD2-4A794CC9C08E}" destId="{564D26E4-186D-4709-8494-CCD84D348CB0}" srcOrd="1" destOrd="0" presId="urn:microsoft.com/office/officeart/2008/layout/SquareAccentList"/>
    <dgm:cxn modelId="{A5BCF5B6-FF5E-4112-85F2-AB2C40109255}" type="presParOf" srcId="{45FC41CB-492B-460A-9725-B06832FF9FDC}" destId="{7DDF4A5F-78B9-40F9-8AFA-1B364B572728}" srcOrd="1" destOrd="0" presId="urn:microsoft.com/office/officeart/2008/layout/SquareAccentList"/>
    <dgm:cxn modelId="{DE626580-E895-4759-9C23-2E2C99BF3BA5}" type="presParOf" srcId="{7DDF4A5F-78B9-40F9-8AFA-1B364B572728}" destId="{2C4737CA-2F9C-46E1-AF06-069319842986}" srcOrd="0" destOrd="0" presId="urn:microsoft.com/office/officeart/2008/layout/SquareAccentList"/>
    <dgm:cxn modelId="{0DC42155-137E-439E-B6B0-2058F49E20EC}" type="presParOf" srcId="{7DDF4A5F-78B9-40F9-8AFA-1B364B572728}" destId="{694EE6D4-6A3D-4212-B6E9-7B68F43F6F54}" srcOrd="1" destOrd="0" presId="urn:microsoft.com/office/officeart/2008/layout/SquareAccentList"/>
    <dgm:cxn modelId="{1FCE97DA-7C92-4E6A-91CA-29C9E1C055F7}" type="presParOf" srcId="{45FC41CB-492B-460A-9725-B06832FF9FDC}" destId="{B20F32F1-4D84-4D0B-8004-85E22A6CE50C}" srcOrd="2" destOrd="0" presId="urn:microsoft.com/office/officeart/2008/layout/SquareAccentList"/>
    <dgm:cxn modelId="{96718BC8-C481-45F2-A778-8356F20CE945}" type="presParOf" srcId="{B20F32F1-4D84-4D0B-8004-85E22A6CE50C}" destId="{623CF230-B883-4B20-8CE5-95C9B01CA816}" srcOrd="0" destOrd="0" presId="urn:microsoft.com/office/officeart/2008/layout/SquareAccentList"/>
    <dgm:cxn modelId="{A784A3C6-74E9-441C-A100-C22DB6B12D94}" type="presParOf" srcId="{B20F32F1-4D84-4D0B-8004-85E22A6CE50C}" destId="{FE66389E-7956-4007-86ED-067687396E3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7F8735-7485-4E1E-8CA3-9A70C3A7D1E7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F9EBC1-FAF9-4A0F-8C41-58F864A0DC3C}">
      <dgm:prSet phldrT="[Tekst]" custT="1"/>
      <dgm:spPr/>
      <dgm:t>
        <a:bodyPr/>
        <a:lstStyle/>
        <a:p>
          <a:r>
            <a:rPr lang="pl-PL" sz="1800" dirty="0" smtClean="0"/>
            <a:t>Rekompensata dla SPV</a:t>
          </a:r>
          <a:endParaRPr lang="pl-PL" sz="1800" dirty="0"/>
        </a:p>
      </dgm:t>
    </dgm:pt>
    <dgm:pt modelId="{60A8BFA5-080F-40CE-ADFC-CAC08C7EE424}" type="parTrans" cxnId="{442C48DD-A632-41D4-B5AF-E67B70B91ABB}">
      <dgm:prSet/>
      <dgm:spPr/>
      <dgm:t>
        <a:bodyPr/>
        <a:lstStyle/>
        <a:p>
          <a:endParaRPr lang="pl-PL"/>
        </a:p>
      </dgm:t>
    </dgm:pt>
    <dgm:pt modelId="{C5FB706D-26A9-4419-AF74-9E019EFB8180}" type="sibTrans" cxnId="{442C48DD-A632-41D4-B5AF-E67B70B91ABB}">
      <dgm:prSet/>
      <dgm:spPr/>
      <dgm:t>
        <a:bodyPr/>
        <a:lstStyle/>
        <a:p>
          <a:endParaRPr lang="pl-PL"/>
        </a:p>
      </dgm:t>
    </dgm:pt>
    <dgm:pt modelId="{092CD2D8-17A8-4E4B-B814-E0C5EE1379EB}">
      <dgm:prSet phldrT="[Tekst]"/>
      <dgm:spPr/>
      <dgm:t>
        <a:bodyPr/>
        <a:lstStyle/>
        <a:p>
          <a:r>
            <a:rPr lang="pl-PL" b="1" dirty="0" smtClean="0"/>
            <a:t>Koszty Operacyjne </a:t>
          </a:r>
          <a:endParaRPr lang="pl-PL" b="1" dirty="0"/>
        </a:p>
      </dgm:t>
    </dgm:pt>
    <dgm:pt modelId="{69CD1E91-F673-471E-9EA5-2F07EAB6429D}" type="parTrans" cxnId="{35B35B20-E65B-4B45-95F9-996BE4E381E8}">
      <dgm:prSet/>
      <dgm:spPr/>
      <dgm:t>
        <a:bodyPr/>
        <a:lstStyle/>
        <a:p>
          <a:endParaRPr lang="pl-PL" dirty="0"/>
        </a:p>
      </dgm:t>
    </dgm:pt>
    <dgm:pt modelId="{7B4DA59E-A11B-45D4-9F6A-94C4269EAA5A}" type="sibTrans" cxnId="{35B35B20-E65B-4B45-95F9-996BE4E381E8}">
      <dgm:prSet/>
      <dgm:spPr/>
      <dgm:t>
        <a:bodyPr/>
        <a:lstStyle/>
        <a:p>
          <a:endParaRPr lang="pl-PL"/>
        </a:p>
      </dgm:t>
    </dgm:pt>
    <dgm:pt modelId="{15D4236D-74C2-4252-ADAD-DFE42D8AA877}">
      <dgm:prSet phldrT="[Tekst]"/>
      <dgm:spPr/>
      <dgm:t>
        <a:bodyPr/>
        <a:lstStyle/>
        <a:p>
          <a:pPr algn="ctr"/>
          <a:r>
            <a:rPr lang="pl-PL" b="1" dirty="0" smtClean="0"/>
            <a:t>A. Amortyzacja</a:t>
          </a:r>
          <a:endParaRPr lang="pl-PL" b="1" dirty="0"/>
        </a:p>
      </dgm:t>
    </dgm:pt>
    <dgm:pt modelId="{EF227979-5C6F-4585-98A1-C44B083B2962}" type="parTrans" cxnId="{0498DAE9-4351-4F6B-A381-0CF27962D4B2}">
      <dgm:prSet/>
      <dgm:spPr/>
      <dgm:t>
        <a:bodyPr/>
        <a:lstStyle/>
        <a:p>
          <a:endParaRPr lang="pl-PL" dirty="0"/>
        </a:p>
      </dgm:t>
    </dgm:pt>
    <dgm:pt modelId="{50CE5537-732B-4B17-B773-C0C2D87ADD7A}" type="sibTrans" cxnId="{0498DAE9-4351-4F6B-A381-0CF27962D4B2}">
      <dgm:prSet/>
      <dgm:spPr/>
      <dgm:t>
        <a:bodyPr/>
        <a:lstStyle/>
        <a:p>
          <a:endParaRPr lang="pl-PL"/>
        </a:p>
      </dgm:t>
    </dgm:pt>
    <dgm:pt modelId="{D1CDBD08-08D7-4315-A34F-671861940E52}">
      <dgm:prSet phldrT="[Tekst]"/>
      <dgm:spPr/>
      <dgm:t>
        <a:bodyPr/>
        <a:lstStyle/>
        <a:p>
          <a:pPr algn="ctr"/>
          <a:r>
            <a:rPr lang="pl-PL" b="1" dirty="0" smtClean="0"/>
            <a:t>B. Zużycie materiałów</a:t>
          </a:r>
        </a:p>
        <a:p>
          <a:pPr algn="ctr"/>
          <a:r>
            <a:rPr lang="pl-PL" b="1" dirty="0" smtClean="0"/>
            <a:t> i energii</a:t>
          </a:r>
          <a:endParaRPr lang="pl-PL" b="1" dirty="0"/>
        </a:p>
      </dgm:t>
    </dgm:pt>
    <dgm:pt modelId="{618D7801-0455-40CE-B134-E9AC2DF709C0}" type="parTrans" cxnId="{454A07F1-5C1C-442C-8CE2-41A72D9C6F22}">
      <dgm:prSet/>
      <dgm:spPr/>
      <dgm:t>
        <a:bodyPr/>
        <a:lstStyle/>
        <a:p>
          <a:endParaRPr lang="pl-PL" dirty="0"/>
        </a:p>
      </dgm:t>
    </dgm:pt>
    <dgm:pt modelId="{5C7AAC3E-835D-4C22-AA1A-53E92C55799F}" type="sibTrans" cxnId="{454A07F1-5C1C-442C-8CE2-41A72D9C6F22}">
      <dgm:prSet/>
      <dgm:spPr/>
      <dgm:t>
        <a:bodyPr/>
        <a:lstStyle/>
        <a:p>
          <a:endParaRPr lang="pl-PL"/>
        </a:p>
      </dgm:t>
    </dgm:pt>
    <dgm:pt modelId="{96947F62-E155-4847-8AA3-600BC93C1C44}">
      <dgm:prSet phldrT="[Tekst]"/>
      <dgm:spPr/>
      <dgm:t>
        <a:bodyPr/>
        <a:lstStyle/>
        <a:p>
          <a:pPr algn="ctr"/>
          <a:r>
            <a:rPr lang="pl-PL" b="1" dirty="0" smtClean="0"/>
            <a:t>C. Usługi obce</a:t>
          </a:r>
          <a:endParaRPr lang="pl-PL" b="1" dirty="0"/>
        </a:p>
      </dgm:t>
    </dgm:pt>
    <dgm:pt modelId="{D6761525-5A78-4F3C-9891-025BE055220C}" type="parTrans" cxnId="{023CEEEE-D6CF-4B8C-85A2-6F5DAD51591E}">
      <dgm:prSet/>
      <dgm:spPr/>
      <dgm:t>
        <a:bodyPr/>
        <a:lstStyle/>
        <a:p>
          <a:endParaRPr lang="pl-PL" dirty="0"/>
        </a:p>
      </dgm:t>
    </dgm:pt>
    <dgm:pt modelId="{7C5D9AD1-92D2-40B3-8BB0-7A754F109619}" type="sibTrans" cxnId="{023CEEEE-D6CF-4B8C-85A2-6F5DAD51591E}">
      <dgm:prSet/>
      <dgm:spPr/>
      <dgm:t>
        <a:bodyPr/>
        <a:lstStyle/>
        <a:p>
          <a:endParaRPr lang="pl-PL"/>
        </a:p>
      </dgm:t>
    </dgm:pt>
    <dgm:pt modelId="{82EF87B1-FDF5-47B8-8C2E-881986169F89}">
      <dgm:prSet phldrT="[Tekst]"/>
      <dgm:spPr>
        <a:solidFill>
          <a:srgbClr val="FFC000"/>
        </a:solidFill>
      </dgm:spPr>
      <dgm:t>
        <a:bodyPr/>
        <a:lstStyle/>
        <a:p>
          <a:pPr algn="ctr"/>
          <a:r>
            <a:rPr lang="pl-PL" b="1" dirty="0" smtClean="0"/>
            <a:t>Wynagrodzenie Partnera Prywatnego</a:t>
          </a:r>
          <a:endParaRPr lang="pl-PL" b="1" dirty="0"/>
        </a:p>
      </dgm:t>
    </dgm:pt>
    <dgm:pt modelId="{3DB16D52-89D1-43C8-A530-4AD84AA604E9}" type="parTrans" cxnId="{F4A30BF0-8CC3-4BB1-9D01-6B21BF0E9112}">
      <dgm:prSet/>
      <dgm:spPr/>
      <dgm:t>
        <a:bodyPr/>
        <a:lstStyle/>
        <a:p>
          <a:endParaRPr lang="pl-PL" dirty="0"/>
        </a:p>
      </dgm:t>
    </dgm:pt>
    <dgm:pt modelId="{1A99BC19-94E3-4B17-B713-A3F68EC83439}" type="sibTrans" cxnId="{F4A30BF0-8CC3-4BB1-9D01-6B21BF0E9112}">
      <dgm:prSet/>
      <dgm:spPr/>
      <dgm:t>
        <a:bodyPr/>
        <a:lstStyle/>
        <a:p>
          <a:endParaRPr lang="pl-PL"/>
        </a:p>
      </dgm:t>
    </dgm:pt>
    <dgm:pt modelId="{F2E4A352-87FB-447B-876F-AF9442ED20D6}">
      <dgm:prSet phldrT="[Tekst]"/>
      <dgm:spPr/>
      <dgm:t>
        <a:bodyPr/>
        <a:lstStyle/>
        <a:p>
          <a:pPr algn="ctr"/>
          <a:r>
            <a:rPr lang="pl-PL" b="1" dirty="0" smtClean="0"/>
            <a:t>Pozostałe usługi obce</a:t>
          </a:r>
          <a:endParaRPr lang="pl-PL" b="1" dirty="0"/>
        </a:p>
      </dgm:t>
    </dgm:pt>
    <dgm:pt modelId="{2D58DC07-BEBD-4F15-AA86-09BF90A42199}" type="parTrans" cxnId="{A74A2D6A-010D-48A9-AEE0-7A0919F86632}">
      <dgm:prSet/>
      <dgm:spPr/>
      <dgm:t>
        <a:bodyPr/>
        <a:lstStyle/>
        <a:p>
          <a:endParaRPr lang="pl-PL" dirty="0"/>
        </a:p>
      </dgm:t>
    </dgm:pt>
    <dgm:pt modelId="{70AED060-E25B-41D8-BA0A-FF13B3A03A49}" type="sibTrans" cxnId="{A74A2D6A-010D-48A9-AEE0-7A0919F86632}">
      <dgm:prSet/>
      <dgm:spPr/>
      <dgm:t>
        <a:bodyPr/>
        <a:lstStyle/>
        <a:p>
          <a:endParaRPr lang="pl-PL"/>
        </a:p>
      </dgm:t>
    </dgm:pt>
    <dgm:pt modelId="{16E7D51A-855D-4AAB-A81E-3AE14D7A6179}">
      <dgm:prSet phldrT="[Tekst]"/>
      <dgm:spPr/>
      <dgm:t>
        <a:bodyPr/>
        <a:lstStyle/>
        <a:p>
          <a:pPr algn="ctr"/>
          <a:r>
            <a:rPr lang="pl-PL" b="1" dirty="0" smtClean="0"/>
            <a:t>D. Podatki i opłaty</a:t>
          </a:r>
          <a:endParaRPr lang="pl-PL" b="1" dirty="0"/>
        </a:p>
      </dgm:t>
    </dgm:pt>
    <dgm:pt modelId="{8C053443-39D0-4C4D-82C6-4427729C3839}" type="parTrans" cxnId="{6CBC87E4-DC59-444E-9539-F2090297A693}">
      <dgm:prSet/>
      <dgm:spPr/>
      <dgm:t>
        <a:bodyPr/>
        <a:lstStyle/>
        <a:p>
          <a:endParaRPr lang="pl-PL" dirty="0"/>
        </a:p>
      </dgm:t>
    </dgm:pt>
    <dgm:pt modelId="{7CCF722B-7A59-4503-9C5C-7C629CF04AFA}" type="sibTrans" cxnId="{6CBC87E4-DC59-444E-9539-F2090297A693}">
      <dgm:prSet/>
      <dgm:spPr/>
      <dgm:t>
        <a:bodyPr/>
        <a:lstStyle/>
        <a:p>
          <a:endParaRPr lang="pl-PL"/>
        </a:p>
      </dgm:t>
    </dgm:pt>
    <dgm:pt modelId="{E4E5DA7C-79EC-4A34-8D4B-6585C89FDB18}">
      <dgm:prSet phldrT="[Tekst]"/>
      <dgm:spPr/>
      <dgm:t>
        <a:bodyPr/>
        <a:lstStyle/>
        <a:p>
          <a:pPr algn="ctr"/>
          <a:r>
            <a:rPr lang="pl-PL" b="1" dirty="0" smtClean="0"/>
            <a:t>E. Wynagrodzenia</a:t>
          </a:r>
          <a:endParaRPr lang="pl-PL" b="1" dirty="0"/>
        </a:p>
      </dgm:t>
    </dgm:pt>
    <dgm:pt modelId="{5329E81A-B940-497B-B9F3-746AEC13E65F}" type="parTrans" cxnId="{0B2B9113-4A98-4A1A-AB30-F01E4EDEEA77}">
      <dgm:prSet/>
      <dgm:spPr/>
      <dgm:t>
        <a:bodyPr/>
        <a:lstStyle/>
        <a:p>
          <a:endParaRPr lang="pl-PL" dirty="0"/>
        </a:p>
      </dgm:t>
    </dgm:pt>
    <dgm:pt modelId="{8B257FA8-26C2-4EF7-A2F3-7D714896A5D0}" type="sibTrans" cxnId="{0B2B9113-4A98-4A1A-AB30-F01E4EDEEA77}">
      <dgm:prSet/>
      <dgm:spPr/>
      <dgm:t>
        <a:bodyPr/>
        <a:lstStyle/>
        <a:p>
          <a:endParaRPr lang="pl-PL"/>
        </a:p>
      </dgm:t>
    </dgm:pt>
    <dgm:pt modelId="{6664C57C-5B7A-4DE6-B87C-9EAE872288C7}">
      <dgm:prSet phldrT="[Tekst]"/>
      <dgm:spPr/>
      <dgm:t>
        <a:bodyPr/>
        <a:lstStyle/>
        <a:p>
          <a:pPr algn="ctr"/>
          <a:r>
            <a:rPr lang="pl-PL" b="1" dirty="0" smtClean="0"/>
            <a:t>F. Ubezpieczenia społeczne i inne świadczenia</a:t>
          </a:r>
          <a:endParaRPr lang="pl-PL" b="1" dirty="0"/>
        </a:p>
      </dgm:t>
    </dgm:pt>
    <dgm:pt modelId="{88DF9774-E02F-43FE-BAC7-73251720AD9F}" type="parTrans" cxnId="{7B420FD8-D1F8-4B94-8230-BE4BA7DDD266}">
      <dgm:prSet/>
      <dgm:spPr/>
      <dgm:t>
        <a:bodyPr/>
        <a:lstStyle/>
        <a:p>
          <a:endParaRPr lang="pl-PL" dirty="0"/>
        </a:p>
      </dgm:t>
    </dgm:pt>
    <dgm:pt modelId="{6419BFEA-521E-4492-97AD-C5B75484B597}" type="sibTrans" cxnId="{7B420FD8-D1F8-4B94-8230-BE4BA7DDD266}">
      <dgm:prSet/>
      <dgm:spPr/>
      <dgm:t>
        <a:bodyPr/>
        <a:lstStyle/>
        <a:p>
          <a:endParaRPr lang="pl-PL"/>
        </a:p>
      </dgm:t>
    </dgm:pt>
    <dgm:pt modelId="{9C161D23-3430-4A2B-A01A-63CE67C3CF5B}">
      <dgm:prSet phldrT="[Tekst]"/>
      <dgm:spPr/>
      <dgm:t>
        <a:bodyPr/>
        <a:lstStyle/>
        <a:p>
          <a:pPr algn="ctr"/>
          <a:r>
            <a:rPr lang="pl-PL" b="1" dirty="0" smtClean="0"/>
            <a:t>G. Pozostałe koszty rodzajowe</a:t>
          </a:r>
          <a:endParaRPr lang="pl-PL" b="1" dirty="0"/>
        </a:p>
      </dgm:t>
    </dgm:pt>
    <dgm:pt modelId="{CB570A49-36F9-45F8-806E-EDA33EE47196}" type="parTrans" cxnId="{0AA5CE53-FB57-45E5-A96C-C55287B447E7}">
      <dgm:prSet/>
      <dgm:spPr/>
      <dgm:t>
        <a:bodyPr/>
        <a:lstStyle/>
        <a:p>
          <a:endParaRPr lang="pl-PL" dirty="0"/>
        </a:p>
      </dgm:t>
    </dgm:pt>
    <dgm:pt modelId="{31BE6BA7-6EC8-41DA-A625-ACDD0963D7D6}" type="sibTrans" cxnId="{0AA5CE53-FB57-45E5-A96C-C55287B447E7}">
      <dgm:prSet/>
      <dgm:spPr/>
      <dgm:t>
        <a:bodyPr/>
        <a:lstStyle/>
        <a:p>
          <a:endParaRPr lang="pl-PL"/>
        </a:p>
      </dgm:t>
    </dgm:pt>
    <dgm:pt modelId="{D29AD836-5CFB-4907-B921-9E7CFE373AED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l-PL" b="1" dirty="0" smtClean="0"/>
            <a:t>Koszty Finansowe</a:t>
          </a:r>
          <a:endParaRPr lang="pl-PL" b="1" dirty="0"/>
        </a:p>
      </dgm:t>
    </dgm:pt>
    <dgm:pt modelId="{D639B59A-0F0C-4F68-9D9C-14FB9B08043D}" type="parTrans" cxnId="{C20E132C-2053-415A-A1C9-9E69C686A3D6}">
      <dgm:prSet/>
      <dgm:spPr/>
      <dgm:t>
        <a:bodyPr/>
        <a:lstStyle/>
        <a:p>
          <a:endParaRPr lang="pl-PL" dirty="0"/>
        </a:p>
      </dgm:t>
    </dgm:pt>
    <dgm:pt modelId="{4D898B0A-9F38-4A98-A7DE-5BDA067C62A1}" type="sibTrans" cxnId="{C20E132C-2053-415A-A1C9-9E69C686A3D6}">
      <dgm:prSet/>
      <dgm:spPr/>
      <dgm:t>
        <a:bodyPr/>
        <a:lstStyle/>
        <a:p>
          <a:endParaRPr lang="pl-PL"/>
        </a:p>
      </dgm:t>
    </dgm:pt>
    <dgm:pt modelId="{0C0C1F72-51E9-436B-B02B-66AF17CD22B3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pl-PL" b="1" smtClean="0"/>
            <a:t>Finansowanie odtworzeń</a:t>
          </a:r>
          <a:endParaRPr lang="pl-PL" b="1" dirty="0"/>
        </a:p>
      </dgm:t>
    </dgm:pt>
    <dgm:pt modelId="{30C64BE8-3CAC-4105-B3A4-7A01C67B234B}" type="parTrans" cxnId="{379438AD-9D6C-4C1E-AE26-BF90B05365FA}">
      <dgm:prSet/>
      <dgm:spPr/>
      <dgm:t>
        <a:bodyPr/>
        <a:lstStyle/>
        <a:p>
          <a:endParaRPr lang="pl-PL"/>
        </a:p>
      </dgm:t>
    </dgm:pt>
    <dgm:pt modelId="{6939DDBE-A941-427C-8E72-5251C6E9AD78}" type="sibTrans" cxnId="{379438AD-9D6C-4C1E-AE26-BF90B05365FA}">
      <dgm:prSet/>
      <dgm:spPr/>
      <dgm:t>
        <a:bodyPr/>
        <a:lstStyle/>
        <a:p>
          <a:endParaRPr lang="pl-PL"/>
        </a:p>
      </dgm:t>
    </dgm:pt>
    <dgm:pt modelId="{7F202591-A4FE-4826-AED4-5D1DA9682028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l-PL" b="1" dirty="0" smtClean="0"/>
            <a:t>Obsług pożyczek – spłata kapitału </a:t>
          </a:r>
          <a:endParaRPr lang="pl-PL" b="1" dirty="0"/>
        </a:p>
      </dgm:t>
    </dgm:pt>
    <dgm:pt modelId="{2B67D802-3344-4813-9D4A-3E004954894D}" type="parTrans" cxnId="{46CE46DD-0488-4690-BB66-E49AF5044290}">
      <dgm:prSet/>
      <dgm:spPr/>
      <dgm:t>
        <a:bodyPr/>
        <a:lstStyle/>
        <a:p>
          <a:endParaRPr lang="pl-PL"/>
        </a:p>
      </dgm:t>
    </dgm:pt>
    <dgm:pt modelId="{2D33F0DA-9000-4CA4-8513-C1F4B4B7C1B4}" type="sibTrans" cxnId="{46CE46DD-0488-4690-BB66-E49AF5044290}">
      <dgm:prSet/>
      <dgm:spPr/>
      <dgm:t>
        <a:bodyPr/>
        <a:lstStyle/>
        <a:p>
          <a:endParaRPr lang="pl-PL"/>
        </a:p>
      </dgm:t>
    </dgm:pt>
    <dgm:pt modelId="{57F5E764-F07F-4457-8A71-738764C74EA3}" type="pres">
      <dgm:prSet presAssocID="{0E7F8735-7485-4E1E-8CA3-9A70C3A7D1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7984DE-8D96-40C5-8295-5DE693D293E9}" type="pres">
      <dgm:prSet presAssocID="{B2F9EBC1-FAF9-4A0F-8C41-58F864A0DC3C}" presName="root1" presStyleCnt="0"/>
      <dgm:spPr/>
    </dgm:pt>
    <dgm:pt modelId="{7088C6A6-3464-49C5-8E00-7A40C2BF3679}" type="pres">
      <dgm:prSet presAssocID="{B2F9EBC1-FAF9-4A0F-8C41-58F864A0DC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78CA55E-539D-4D0B-82DB-9344B2538CF7}" type="pres">
      <dgm:prSet presAssocID="{B2F9EBC1-FAF9-4A0F-8C41-58F864A0DC3C}" presName="level2hierChild" presStyleCnt="0"/>
      <dgm:spPr/>
    </dgm:pt>
    <dgm:pt modelId="{3AA1C207-A7B1-4EC5-80E8-8FA55D707B6D}" type="pres">
      <dgm:prSet presAssocID="{69CD1E91-F673-471E-9EA5-2F07EAB6429D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DD5682AB-0F01-4270-BFB4-367F1B43E085}" type="pres">
      <dgm:prSet presAssocID="{69CD1E91-F673-471E-9EA5-2F07EAB6429D}" presName="connTx" presStyleLbl="parChTrans1D2" presStyleIdx="0" presStyleCnt="2"/>
      <dgm:spPr/>
      <dgm:t>
        <a:bodyPr/>
        <a:lstStyle/>
        <a:p>
          <a:endParaRPr lang="pl-PL"/>
        </a:p>
      </dgm:t>
    </dgm:pt>
    <dgm:pt modelId="{01EA8DE4-458C-4D96-BF3E-A80C2DEE704F}" type="pres">
      <dgm:prSet presAssocID="{092CD2D8-17A8-4E4B-B814-E0C5EE1379EB}" presName="root2" presStyleCnt="0"/>
      <dgm:spPr/>
    </dgm:pt>
    <dgm:pt modelId="{4AD4D1DC-BC77-4EB4-A9D6-80865F14B0E3}" type="pres">
      <dgm:prSet presAssocID="{092CD2D8-17A8-4E4B-B814-E0C5EE1379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83E0DD0-2418-4257-9B7F-DCB7DA07EA8C}" type="pres">
      <dgm:prSet presAssocID="{092CD2D8-17A8-4E4B-B814-E0C5EE1379EB}" presName="level3hierChild" presStyleCnt="0"/>
      <dgm:spPr/>
    </dgm:pt>
    <dgm:pt modelId="{25886484-DDA6-4C94-89B1-410CA3FFBF25}" type="pres">
      <dgm:prSet presAssocID="{EF227979-5C6F-4585-98A1-C44B083B2962}" presName="conn2-1" presStyleLbl="parChTrans1D3" presStyleIdx="0" presStyleCnt="7"/>
      <dgm:spPr/>
      <dgm:t>
        <a:bodyPr/>
        <a:lstStyle/>
        <a:p>
          <a:endParaRPr lang="pl-PL"/>
        </a:p>
      </dgm:t>
    </dgm:pt>
    <dgm:pt modelId="{8564C662-B529-4FBA-BA3E-97AD3A09869E}" type="pres">
      <dgm:prSet presAssocID="{EF227979-5C6F-4585-98A1-C44B083B2962}" presName="connTx" presStyleLbl="parChTrans1D3" presStyleIdx="0" presStyleCnt="7"/>
      <dgm:spPr/>
      <dgm:t>
        <a:bodyPr/>
        <a:lstStyle/>
        <a:p>
          <a:endParaRPr lang="pl-PL"/>
        </a:p>
      </dgm:t>
    </dgm:pt>
    <dgm:pt modelId="{590462D4-BFA3-4604-AEBB-E7FA3BCE9B04}" type="pres">
      <dgm:prSet presAssocID="{15D4236D-74C2-4252-ADAD-DFE42D8AA877}" presName="root2" presStyleCnt="0"/>
      <dgm:spPr/>
    </dgm:pt>
    <dgm:pt modelId="{CCAC7A4B-69C0-49E4-BB2C-04A4FFD1573F}" type="pres">
      <dgm:prSet presAssocID="{15D4236D-74C2-4252-ADAD-DFE42D8AA877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1B2B8D0-E23D-4E69-9BF5-B8243CEC04E6}" type="pres">
      <dgm:prSet presAssocID="{15D4236D-74C2-4252-ADAD-DFE42D8AA877}" presName="level3hierChild" presStyleCnt="0"/>
      <dgm:spPr/>
    </dgm:pt>
    <dgm:pt modelId="{15B077E0-B54F-420E-A8A8-8041F6FB27FF}" type="pres">
      <dgm:prSet presAssocID="{30C64BE8-3CAC-4105-B3A4-7A01C67B234B}" presName="conn2-1" presStyleLbl="parChTrans1D4" presStyleIdx="0" presStyleCnt="4"/>
      <dgm:spPr/>
      <dgm:t>
        <a:bodyPr/>
        <a:lstStyle/>
        <a:p>
          <a:endParaRPr lang="pl-PL"/>
        </a:p>
      </dgm:t>
    </dgm:pt>
    <dgm:pt modelId="{E17291C8-278D-4116-A2CC-B122C11C4671}" type="pres">
      <dgm:prSet presAssocID="{30C64BE8-3CAC-4105-B3A4-7A01C67B234B}" presName="connTx" presStyleLbl="parChTrans1D4" presStyleIdx="0" presStyleCnt="4"/>
      <dgm:spPr/>
      <dgm:t>
        <a:bodyPr/>
        <a:lstStyle/>
        <a:p>
          <a:endParaRPr lang="pl-PL"/>
        </a:p>
      </dgm:t>
    </dgm:pt>
    <dgm:pt modelId="{6B609A85-8750-4DE7-996E-82EFC871FEA2}" type="pres">
      <dgm:prSet presAssocID="{0C0C1F72-51E9-436B-B02B-66AF17CD22B3}" presName="root2" presStyleCnt="0"/>
      <dgm:spPr/>
    </dgm:pt>
    <dgm:pt modelId="{77B4ABAD-2CAE-4A61-9D73-0FA1F09B76BE}" type="pres">
      <dgm:prSet presAssocID="{0C0C1F72-51E9-436B-B02B-66AF17CD22B3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4A08219-247A-4DAE-A48B-8AE02F50E030}" type="pres">
      <dgm:prSet presAssocID="{0C0C1F72-51E9-436B-B02B-66AF17CD22B3}" presName="level3hierChild" presStyleCnt="0"/>
      <dgm:spPr/>
    </dgm:pt>
    <dgm:pt modelId="{3A6693FB-F261-461D-9D3E-4C3A60BD01FD}" type="pres">
      <dgm:prSet presAssocID="{2B67D802-3344-4813-9D4A-3E004954894D}" presName="conn2-1" presStyleLbl="parChTrans1D4" presStyleIdx="1" presStyleCnt="4"/>
      <dgm:spPr/>
      <dgm:t>
        <a:bodyPr/>
        <a:lstStyle/>
        <a:p>
          <a:endParaRPr lang="pl-PL"/>
        </a:p>
      </dgm:t>
    </dgm:pt>
    <dgm:pt modelId="{68AE5FF1-8282-448B-94E6-E7FE0DB60777}" type="pres">
      <dgm:prSet presAssocID="{2B67D802-3344-4813-9D4A-3E004954894D}" presName="connTx" presStyleLbl="parChTrans1D4" presStyleIdx="1" presStyleCnt="4"/>
      <dgm:spPr/>
      <dgm:t>
        <a:bodyPr/>
        <a:lstStyle/>
        <a:p>
          <a:endParaRPr lang="pl-PL"/>
        </a:p>
      </dgm:t>
    </dgm:pt>
    <dgm:pt modelId="{7391D526-8B1A-4ABA-ABCA-075741973B36}" type="pres">
      <dgm:prSet presAssocID="{7F202591-A4FE-4826-AED4-5D1DA9682028}" presName="root2" presStyleCnt="0"/>
      <dgm:spPr/>
    </dgm:pt>
    <dgm:pt modelId="{B81734D1-4D34-467E-B888-FCF5097A5820}" type="pres">
      <dgm:prSet presAssocID="{7F202591-A4FE-4826-AED4-5D1DA9682028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183702-F537-415D-ADED-B2BDC4F6E8E5}" type="pres">
      <dgm:prSet presAssocID="{7F202591-A4FE-4826-AED4-5D1DA9682028}" presName="level3hierChild" presStyleCnt="0"/>
      <dgm:spPr/>
    </dgm:pt>
    <dgm:pt modelId="{EEA07624-5669-43E6-91B0-DDEC00CD37C7}" type="pres">
      <dgm:prSet presAssocID="{618D7801-0455-40CE-B134-E9AC2DF709C0}" presName="conn2-1" presStyleLbl="parChTrans1D3" presStyleIdx="1" presStyleCnt="7"/>
      <dgm:spPr/>
      <dgm:t>
        <a:bodyPr/>
        <a:lstStyle/>
        <a:p>
          <a:endParaRPr lang="pl-PL"/>
        </a:p>
      </dgm:t>
    </dgm:pt>
    <dgm:pt modelId="{96EA31C5-B445-4F64-9C07-05156FAD72E6}" type="pres">
      <dgm:prSet presAssocID="{618D7801-0455-40CE-B134-E9AC2DF709C0}" presName="connTx" presStyleLbl="parChTrans1D3" presStyleIdx="1" presStyleCnt="7"/>
      <dgm:spPr/>
      <dgm:t>
        <a:bodyPr/>
        <a:lstStyle/>
        <a:p>
          <a:endParaRPr lang="pl-PL"/>
        </a:p>
      </dgm:t>
    </dgm:pt>
    <dgm:pt modelId="{59E0EF94-9031-43D2-A392-56180FB5F8EA}" type="pres">
      <dgm:prSet presAssocID="{D1CDBD08-08D7-4315-A34F-671861940E52}" presName="root2" presStyleCnt="0"/>
      <dgm:spPr/>
    </dgm:pt>
    <dgm:pt modelId="{8B0E6325-675F-4023-BED5-7651D6EEE498}" type="pres">
      <dgm:prSet presAssocID="{D1CDBD08-08D7-4315-A34F-671861940E52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953A496-C0D6-4FB3-AB8A-0C2C46B82F98}" type="pres">
      <dgm:prSet presAssocID="{D1CDBD08-08D7-4315-A34F-671861940E52}" presName="level3hierChild" presStyleCnt="0"/>
      <dgm:spPr/>
    </dgm:pt>
    <dgm:pt modelId="{4A5A2EB6-03E4-4E4E-B501-54D5C94F61CB}" type="pres">
      <dgm:prSet presAssocID="{D6761525-5A78-4F3C-9891-025BE055220C}" presName="conn2-1" presStyleLbl="parChTrans1D3" presStyleIdx="2" presStyleCnt="7"/>
      <dgm:spPr/>
      <dgm:t>
        <a:bodyPr/>
        <a:lstStyle/>
        <a:p>
          <a:endParaRPr lang="pl-PL"/>
        </a:p>
      </dgm:t>
    </dgm:pt>
    <dgm:pt modelId="{902DEE23-AC16-49DD-AA72-86FE95BD8518}" type="pres">
      <dgm:prSet presAssocID="{D6761525-5A78-4F3C-9891-025BE055220C}" presName="connTx" presStyleLbl="parChTrans1D3" presStyleIdx="2" presStyleCnt="7"/>
      <dgm:spPr/>
      <dgm:t>
        <a:bodyPr/>
        <a:lstStyle/>
        <a:p>
          <a:endParaRPr lang="pl-PL"/>
        </a:p>
      </dgm:t>
    </dgm:pt>
    <dgm:pt modelId="{2360ED7C-9F16-412A-87B3-CC43FF184DB5}" type="pres">
      <dgm:prSet presAssocID="{96947F62-E155-4847-8AA3-600BC93C1C44}" presName="root2" presStyleCnt="0"/>
      <dgm:spPr/>
    </dgm:pt>
    <dgm:pt modelId="{A32EB5EF-37F9-4761-B649-1B9B70D4D484}" type="pres">
      <dgm:prSet presAssocID="{96947F62-E155-4847-8AA3-600BC93C1C44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58789E-0E4A-4CAB-95F1-EACD67D5131A}" type="pres">
      <dgm:prSet presAssocID="{96947F62-E155-4847-8AA3-600BC93C1C44}" presName="level3hierChild" presStyleCnt="0"/>
      <dgm:spPr/>
    </dgm:pt>
    <dgm:pt modelId="{2F0B0467-6CD3-43CA-A14A-AB9C994D5998}" type="pres">
      <dgm:prSet presAssocID="{3DB16D52-89D1-43C8-A530-4AD84AA604E9}" presName="conn2-1" presStyleLbl="parChTrans1D4" presStyleIdx="2" presStyleCnt="4"/>
      <dgm:spPr/>
      <dgm:t>
        <a:bodyPr/>
        <a:lstStyle/>
        <a:p>
          <a:endParaRPr lang="pl-PL"/>
        </a:p>
      </dgm:t>
    </dgm:pt>
    <dgm:pt modelId="{0C3724D1-1424-4ABE-8C1F-CC19868BB4E9}" type="pres">
      <dgm:prSet presAssocID="{3DB16D52-89D1-43C8-A530-4AD84AA604E9}" presName="connTx" presStyleLbl="parChTrans1D4" presStyleIdx="2" presStyleCnt="4"/>
      <dgm:spPr/>
      <dgm:t>
        <a:bodyPr/>
        <a:lstStyle/>
        <a:p>
          <a:endParaRPr lang="pl-PL"/>
        </a:p>
      </dgm:t>
    </dgm:pt>
    <dgm:pt modelId="{71A5BEED-740C-41BF-98E8-4739186979A4}" type="pres">
      <dgm:prSet presAssocID="{82EF87B1-FDF5-47B8-8C2E-881986169F89}" presName="root2" presStyleCnt="0"/>
      <dgm:spPr/>
    </dgm:pt>
    <dgm:pt modelId="{2591C1BD-FEB8-4623-B73A-F76F3B291602}" type="pres">
      <dgm:prSet presAssocID="{82EF87B1-FDF5-47B8-8C2E-881986169F89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73F98D2-8E99-4FCB-B130-0DC15EFA7BF8}" type="pres">
      <dgm:prSet presAssocID="{82EF87B1-FDF5-47B8-8C2E-881986169F89}" presName="level3hierChild" presStyleCnt="0"/>
      <dgm:spPr/>
    </dgm:pt>
    <dgm:pt modelId="{17496D44-86EB-4C73-BE58-4FC9AC4067CB}" type="pres">
      <dgm:prSet presAssocID="{2D58DC07-BEBD-4F15-AA86-09BF90A42199}" presName="conn2-1" presStyleLbl="parChTrans1D4" presStyleIdx="3" presStyleCnt="4"/>
      <dgm:spPr/>
      <dgm:t>
        <a:bodyPr/>
        <a:lstStyle/>
        <a:p>
          <a:endParaRPr lang="pl-PL"/>
        </a:p>
      </dgm:t>
    </dgm:pt>
    <dgm:pt modelId="{D81A96F0-AA83-4B49-975C-0D3A3425C58B}" type="pres">
      <dgm:prSet presAssocID="{2D58DC07-BEBD-4F15-AA86-09BF90A42199}" presName="connTx" presStyleLbl="parChTrans1D4" presStyleIdx="3" presStyleCnt="4"/>
      <dgm:spPr/>
      <dgm:t>
        <a:bodyPr/>
        <a:lstStyle/>
        <a:p>
          <a:endParaRPr lang="pl-PL"/>
        </a:p>
      </dgm:t>
    </dgm:pt>
    <dgm:pt modelId="{B788CD3D-678B-4451-8B9B-0D685C533589}" type="pres">
      <dgm:prSet presAssocID="{F2E4A352-87FB-447B-876F-AF9442ED20D6}" presName="root2" presStyleCnt="0"/>
      <dgm:spPr/>
    </dgm:pt>
    <dgm:pt modelId="{67461739-4AD2-4BD1-8367-27994BC9E1DF}" type="pres">
      <dgm:prSet presAssocID="{F2E4A352-87FB-447B-876F-AF9442ED20D6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3E74C40-7F7C-4734-B391-ED45281B4476}" type="pres">
      <dgm:prSet presAssocID="{F2E4A352-87FB-447B-876F-AF9442ED20D6}" presName="level3hierChild" presStyleCnt="0"/>
      <dgm:spPr/>
    </dgm:pt>
    <dgm:pt modelId="{7A1121B2-E524-40B2-9B4C-7ACDC0F0DD5F}" type="pres">
      <dgm:prSet presAssocID="{8C053443-39D0-4C4D-82C6-4427729C3839}" presName="conn2-1" presStyleLbl="parChTrans1D3" presStyleIdx="3" presStyleCnt="7"/>
      <dgm:spPr/>
      <dgm:t>
        <a:bodyPr/>
        <a:lstStyle/>
        <a:p>
          <a:endParaRPr lang="pl-PL"/>
        </a:p>
      </dgm:t>
    </dgm:pt>
    <dgm:pt modelId="{CB6E7E63-FB99-4D8D-ACC3-CF024EC070B5}" type="pres">
      <dgm:prSet presAssocID="{8C053443-39D0-4C4D-82C6-4427729C3839}" presName="connTx" presStyleLbl="parChTrans1D3" presStyleIdx="3" presStyleCnt="7"/>
      <dgm:spPr/>
      <dgm:t>
        <a:bodyPr/>
        <a:lstStyle/>
        <a:p>
          <a:endParaRPr lang="pl-PL"/>
        </a:p>
      </dgm:t>
    </dgm:pt>
    <dgm:pt modelId="{D34B9EE5-D4D9-4B92-8238-8672CEBECE84}" type="pres">
      <dgm:prSet presAssocID="{16E7D51A-855D-4AAB-A81E-3AE14D7A6179}" presName="root2" presStyleCnt="0"/>
      <dgm:spPr/>
    </dgm:pt>
    <dgm:pt modelId="{7CF619D2-3A65-467D-AB90-E29636800653}" type="pres">
      <dgm:prSet presAssocID="{16E7D51A-855D-4AAB-A81E-3AE14D7A6179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59679B7-1DDF-40BF-A67E-01E73B40B26F}" type="pres">
      <dgm:prSet presAssocID="{16E7D51A-855D-4AAB-A81E-3AE14D7A6179}" presName="level3hierChild" presStyleCnt="0"/>
      <dgm:spPr/>
    </dgm:pt>
    <dgm:pt modelId="{C0B94F2E-5307-4B82-B79E-10249A821CF4}" type="pres">
      <dgm:prSet presAssocID="{5329E81A-B940-497B-B9F3-746AEC13E65F}" presName="conn2-1" presStyleLbl="parChTrans1D3" presStyleIdx="4" presStyleCnt="7"/>
      <dgm:spPr/>
      <dgm:t>
        <a:bodyPr/>
        <a:lstStyle/>
        <a:p>
          <a:endParaRPr lang="pl-PL"/>
        </a:p>
      </dgm:t>
    </dgm:pt>
    <dgm:pt modelId="{748F3D97-4A50-41FA-88A4-7C0A32F0D8FF}" type="pres">
      <dgm:prSet presAssocID="{5329E81A-B940-497B-B9F3-746AEC13E65F}" presName="connTx" presStyleLbl="parChTrans1D3" presStyleIdx="4" presStyleCnt="7"/>
      <dgm:spPr/>
      <dgm:t>
        <a:bodyPr/>
        <a:lstStyle/>
        <a:p>
          <a:endParaRPr lang="pl-PL"/>
        </a:p>
      </dgm:t>
    </dgm:pt>
    <dgm:pt modelId="{11FE96F2-51E1-463B-8EA5-655F0FC48899}" type="pres">
      <dgm:prSet presAssocID="{E4E5DA7C-79EC-4A34-8D4B-6585C89FDB18}" presName="root2" presStyleCnt="0"/>
      <dgm:spPr/>
    </dgm:pt>
    <dgm:pt modelId="{443F59AC-AB5B-4A6D-85D7-CF3AEE421DB8}" type="pres">
      <dgm:prSet presAssocID="{E4E5DA7C-79EC-4A34-8D4B-6585C89FDB18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AC149C-A980-48C2-BA9C-A3AD529DDD62}" type="pres">
      <dgm:prSet presAssocID="{E4E5DA7C-79EC-4A34-8D4B-6585C89FDB18}" presName="level3hierChild" presStyleCnt="0"/>
      <dgm:spPr/>
    </dgm:pt>
    <dgm:pt modelId="{F2E347E3-F56F-4406-8A93-AC1F8E079819}" type="pres">
      <dgm:prSet presAssocID="{88DF9774-E02F-43FE-BAC7-73251720AD9F}" presName="conn2-1" presStyleLbl="parChTrans1D3" presStyleIdx="5" presStyleCnt="7"/>
      <dgm:spPr/>
      <dgm:t>
        <a:bodyPr/>
        <a:lstStyle/>
        <a:p>
          <a:endParaRPr lang="pl-PL"/>
        </a:p>
      </dgm:t>
    </dgm:pt>
    <dgm:pt modelId="{4F0A1DD2-A046-4D51-AC06-8DE560ADC74B}" type="pres">
      <dgm:prSet presAssocID="{88DF9774-E02F-43FE-BAC7-73251720AD9F}" presName="connTx" presStyleLbl="parChTrans1D3" presStyleIdx="5" presStyleCnt="7"/>
      <dgm:spPr/>
      <dgm:t>
        <a:bodyPr/>
        <a:lstStyle/>
        <a:p>
          <a:endParaRPr lang="pl-PL"/>
        </a:p>
      </dgm:t>
    </dgm:pt>
    <dgm:pt modelId="{AE2D479D-539D-49BF-85F7-FE7A3B018ED5}" type="pres">
      <dgm:prSet presAssocID="{6664C57C-5B7A-4DE6-B87C-9EAE872288C7}" presName="root2" presStyleCnt="0"/>
      <dgm:spPr/>
    </dgm:pt>
    <dgm:pt modelId="{719EFC48-43FF-459B-B091-9AFF9C700981}" type="pres">
      <dgm:prSet presAssocID="{6664C57C-5B7A-4DE6-B87C-9EAE872288C7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E9EBA78-AEF9-4188-A433-6B3B6D7B2FD8}" type="pres">
      <dgm:prSet presAssocID="{6664C57C-5B7A-4DE6-B87C-9EAE872288C7}" presName="level3hierChild" presStyleCnt="0"/>
      <dgm:spPr/>
    </dgm:pt>
    <dgm:pt modelId="{B0309B70-E83C-4A0B-832E-20130FE46475}" type="pres">
      <dgm:prSet presAssocID="{CB570A49-36F9-45F8-806E-EDA33EE47196}" presName="conn2-1" presStyleLbl="parChTrans1D3" presStyleIdx="6" presStyleCnt="7"/>
      <dgm:spPr/>
      <dgm:t>
        <a:bodyPr/>
        <a:lstStyle/>
        <a:p>
          <a:endParaRPr lang="pl-PL"/>
        </a:p>
      </dgm:t>
    </dgm:pt>
    <dgm:pt modelId="{C6BDC082-01A7-4367-B244-8464CF9926A3}" type="pres">
      <dgm:prSet presAssocID="{CB570A49-36F9-45F8-806E-EDA33EE47196}" presName="connTx" presStyleLbl="parChTrans1D3" presStyleIdx="6" presStyleCnt="7"/>
      <dgm:spPr/>
      <dgm:t>
        <a:bodyPr/>
        <a:lstStyle/>
        <a:p>
          <a:endParaRPr lang="pl-PL"/>
        </a:p>
      </dgm:t>
    </dgm:pt>
    <dgm:pt modelId="{F72FF033-FC08-4DF5-8A27-1528374E7CF4}" type="pres">
      <dgm:prSet presAssocID="{9C161D23-3430-4A2B-A01A-63CE67C3CF5B}" presName="root2" presStyleCnt="0"/>
      <dgm:spPr/>
    </dgm:pt>
    <dgm:pt modelId="{A7866B9E-F617-4862-819E-A266A7B71CE5}" type="pres">
      <dgm:prSet presAssocID="{9C161D23-3430-4A2B-A01A-63CE67C3CF5B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6D0F17C-25AD-4041-945D-4DE4FA687DAB}" type="pres">
      <dgm:prSet presAssocID="{9C161D23-3430-4A2B-A01A-63CE67C3CF5B}" presName="level3hierChild" presStyleCnt="0"/>
      <dgm:spPr/>
    </dgm:pt>
    <dgm:pt modelId="{96B84B02-33AD-4A90-8907-FF3C7F7CC207}" type="pres">
      <dgm:prSet presAssocID="{D639B59A-0F0C-4F68-9D9C-14FB9B08043D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FA4F6138-7FA8-4954-96C5-2BD929EDF79E}" type="pres">
      <dgm:prSet presAssocID="{D639B59A-0F0C-4F68-9D9C-14FB9B08043D}" presName="connTx" presStyleLbl="parChTrans1D2" presStyleIdx="1" presStyleCnt="2"/>
      <dgm:spPr/>
      <dgm:t>
        <a:bodyPr/>
        <a:lstStyle/>
        <a:p>
          <a:endParaRPr lang="pl-PL"/>
        </a:p>
      </dgm:t>
    </dgm:pt>
    <dgm:pt modelId="{4BE30298-A044-49EB-8902-E6B87E9277CD}" type="pres">
      <dgm:prSet presAssocID="{D29AD836-5CFB-4907-B921-9E7CFE373AED}" presName="root2" presStyleCnt="0"/>
      <dgm:spPr/>
    </dgm:pt>
    <dgm:pt modelId="{47964BFB-15F0-426D-98D5-50D545B602D2}" type="pres">
      <dgm:prSet presAssocID="{D29AD836-5CFB-4907-B921-9E7CFE373A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54BC3B1-A779-48F5-94C6-D24FD2D27341}" type="pres">
      <dgm:prSet presAssocID="{D29AD836-5CFB-4907-B921-9E7CFE373AED}" presName="level3hierChild" presStyleCnt="0"/>
      <dgm:spPr/>
    </dgm:pt>
  </dgm:ptLst>
  <dgm:cxnLst>
    <dgm:cxn modelId="{0ABCB69F-1F9B-44B8-8F89-F9479245EDB3}" type="presOf" srcId="{69CD1E91-F673-471E-9EA5-2F07EAB6429D}" destId="{DD5682AB-0F01-4270-BFB4-367F1B43E085}" srcOrd="1" destOrd="0" presId="urn:microsoft.com/office/officeart/2008/layout/HorizontalMultiLevelHierarchy"/>
    <dgm:cxn modelId="{6CBC87E4-DC59-444E-9539-F2090297A693}" srcId="{092CD2D8-17A8-4E4B-B814-E0C5EE1379EB}" destId="{16E7D51A-855D-4AAB-A81E-3AE14D7A6179}" srcOrd="3" destOrd="0" parTransId="{8C053443-39D0-4C4D-82C6-4427729C3839}" sibTransId="{7CCF722B-7A59-4503-9C5C-7C629CF04AFA}"/>
    <dgm:cxn modelId="{63BBB806-A04E-455B-AE59-51D3439F474E}" type="presOf" srcId="{F2E4A352-87FB-447B-876F-AF9442ED20D6}" destId="{67461739-4AD2-4BD1-8367-27994BC9E1DF}" srcOrd="0" destOrd="0" presId="urn:microsoft.com/office/officeart/2008/layout/HorizontalMultiLevelHierarchy"/>
    <dgm:cxn modelId="{3E06BB7C-05F7-4786-9704-E1996B9B4771}" type="presOf" srcId="{15D4236D-74C2-4252-ADAD-DFE42D8AA877}" destId="{CCAC7A4B-69C0-49E4-BB2C-04A4FFD1573F}" srcOrd="0" destOrd="0" presId="urn:microsoft.com/office/officeart/2008/layout/HorizontalMultiLevelHierarchy"/>
    <dgm:cxn modelId="{405CEE48-97B0-46B1-9C60-B09A9F0F91E7}" type="presOf" srcId="{CB570A49-36F9-45F8-806E-EDA33EE47196}" destId="{C6BDC082-01A7-4367-B244-8464CF9926A3}" srcOrd="1" destOrd="0" presId="urn:microsoft.com/office/officeart/2008/layout/HorizontalMultiLevelHierarchy"/>
    <dgm:cxn modelId="{AF977E21-B398-4CD4-AB12-BADEFC613AA9}" type="presOf" srcId="{2B67D802-3344-4813-9D4A-3E004954894D}" destId="{3A6693FB-F261-461D-9D3E-4C3A60BD01FD}" srcOrd="0" destOrd="0" presId="urn:microsoft.com/office/officeart/2008/layout/HorizontalMultiLevelHierarchy"/>
    <dgm:cxn modelId="{46CE46DD-0488-4690-BB66-E49AF5044290}" srcId="{15D4236D-74C2-4252-ADAD-DFE42D8AA877}" destId="{7F202591-A4FE-4826-AED4-5D1DA9682028}" srcOrd="1" destOrd="0" parTransId="{2B67D802-3344-4813-9D4A-3E004954894D}" sibTransId="{2D33F0DA-9000-4CA4-8513-C1F4B4B7C1B4}"/>
    <dgm:cxn modelId="{A74A2D6A-010D-48A9-AEE0-7A0919F86632}" srcId="{96947F62-E155-4847-8AA3-600BC93C1C44}" destId="{F2E4A352-87FB-447B-876F-AF9442ED20D6}" srcOrd="1" destOrd="0" parTransId="{2D58DC07-BEBD-4F15-AA86-09BF90A42199}" sibTransId="{70AED060-E25B-41D8-BA0A-FF13B3A03A49}"/>
    <dgm:cxn modelId="{1EEF9998-9B17-4D29-9960-FB6E8AFC3AF6}" type="presOf" srcId="{0E7F8735-7485-4E1E-8CA3-9A70C3A7D1E7}" destId="{57F5E764-F07F-4457-8A71-738764C74EA3}" srcOrd="0" destOrd="0" presId="urn:microsoft.com/office/officeart/2008/layout/HorizontalMultiLevelHierarchy"/>
    <dgm:cxn modelId="{0E0E57AD-AE7B-4E00-A379-21DF977646A4}" type="presOf" srcId="{0C0C1F72-51E9-436B-B02B-66AF17CD22B3}" destId="{77B4ABAD-2CAE-4A61-9D73-0FA1F09B76BE}" srcOrd="0" destOrd="0" presId="urn:microsoft.com/office/officeart/2008/layout/HorizontalMultiLevelHierarchy"/>
    <dgm:cxn modelId="{470075BC-FCBB-48FF-B01B-4C48B7D8597C}" type="presOf" srcId="{D639B59A-0F0C-4F68-9D9C-14FB9B08043D}" destId="{96B84B02-33AD-4A90-8907-FF3C7F7CC207}" srcOrd="0" destOrd="0" presId="urn:microsoft.com/office/officeart/2008/layout/HorizontalMultiLevelHierarchy"/>
    <dgm:cxn modelId="{2EAA658D-CBA2-4247-A442-BE81EA7AA412}" type="presOf" srcId="{092CD2D8-17A8-4E4B-B814-E0C5EE1379EB}" destId="{4AD4D1DC-BC77-4EB4-A9D6-80865F14B0E3}" srcOrd="0" destOrd="0" presId="urn:microsoft.com/office/officeart/2008/layout/HorizontalMultiLevelHierarchy"/>
    <dgm:cxn modelId="{B27E5217-E3C3-43FC-A8EA-362F90217B17}" type="presOf" srcId="{3DB16D52-89D1-43C8-A530-4AD84AA604E9}" destId="{0C3724D1-1424-4ABE-8C1F-CC19868BB4E9}" srcOrd="1" destOrd="0" presId="urn:microsoft.com/office/officeart/2008/layout/HorizontalMultiLevelHierarchy"/>
    <dgm:cxn modelId="{454A07F1-5C1C-442C-8CE2-41A72D9C6F22}" srcId="{092CD2D8-17A8-4E4B-B814-E0C5EE1379EB}" destId="{D1CDBD08-08D7-4315-A34F-671861940E52}" srcOrd="1" destOrd="0" parTransId="{618D7801-0455-40CE-B134-E9AC2DF709C0}" sibTransId="{5C7AAC3E-835D-4C22-AA1A-53E92C55799F}"/>
    <dgm:cxn modelId="{DAAFF8E0-3752-4AD9-BFEE-24CD72334F3F}" type="presOf" srcId="{6664C57C-5B7A-4DE6-B87C-9EAE872288C7}" destId="{719EFC48-43FF-459B-B091-9AFF9C700981}" srcOrd="0" destOrd="0" presId="urn:microsoft.com/office/officeart/2008/layout/HorizontalMultiLevelHierarchy"/>
    <dgm:cxn modelId="{4D3300FD-1998-4337-8B37-AFD070BF922E}" type="presOf" srcId="{2D58DC07-BEBD-4F15-AA86-09BF90A42199}" destId="{D81A96F0-AA83-4B49-975C-0D3A3425C58B}" srcOrd="1" destOrd="0" presId="urn:microsoft.com/office/officeart/2008/layout/HorizontalMultiLevelHierarchy"/>
    <dgm:cxn modelId="{AEB612EA-0067-4643-9D73-929C575607D0}" type="presOf" srcId="{D6761525-5A78-4F3C-9891-025BE055220C}" destId="{902DEE23-AC16-49DD-AA72-86FE95BD8518}" srcOrd="1" destOrd="0" presId="urn:microsoft.com/office/officeart/2008/layout/HorizontalMultiLevelHierarchy"/>
    <dgm:cxn modelId="{A806F247-A99D-4533-883C-39E12B0AA220}" type="presOf" srcId="{2D58DC07-BEBD-4F15-AA86-09BF90A42199}" destId="{17496D44-86EB-4C73-BE58-4FC9AC4067CB}" srcOrd="0" destOrd="0" presId="urn:microsoft.com/office/officeart/2008/layout/HorizontalMultiLevelHierarchy"/>
    <dgm:cxn modelId="{C20E132C-2053-415A-A1C9-9E69C686A3D6}" srcId="{B2F9EBC1-FAF9-4A0F-8C41-58F864A0DC3C}" destId="{D29AD836-5CFB-4907-B921-9E7CFE373AED}" srcOrd="1" destOrd="0" parTransId="{D639B59A-0F0C-4F68-9D9C-14FB9B08043D}" sibTransId="{4D898B0A-9F38-4A98-A7DE-5BDA067C62A1}"/>
    <dgm:cxn modelId="{124219B7-CA18-43A4-B6F8-B2FBB108A969}" type="presOf" srcId="{EF227979-5C6F-4585-98A1-C44B083B2962}" destId="{25886484-DDA6-4C94-89B1-410CA3FFBF25}" srcOrd="0" destOrd="0" presId="urn:microsoft.com/office/officeart/2008/layout/HorizontalMultiLevelHierarchy"/>
    <dgm:cxn modelId="{379438AD-9D6C-4C1E-AE26-BF90B05365FA}" srcId="{15D4236D-74C2-4252-ADAD-DFE42D8AA877}" destId="{0C0C1F72-51E9-436B-B02B-66AF17CD22B3}" srcOrd="0" destOrd="0" parTransId="{30C64BE8-3CAC-4105-B3A4-7A01C67B234B}" sibTransId="{6939DDBE-A941-427C-8E72-5251C6E9AD78}"/>
    <dgm:cxn modelId="{35B35B20-E65B-4B45-95F9-996BE4E381E8}" srcId="{B2F9EBC1-FAF9-4A0F-8C41-58F864A0DC3C}" destId="{092CD2D8-17A8-4E4B-B814-E0C5EE1379EB}" srcOrd="0" destOrd="0" parTransId="{69CD1E91-F673-471E-9EA5-2F07EAB6429D}" sibTransId="{7B4DA59E-A11B-45D4-9F6A-94C4269EAA5A}"/>
    <dgm:cxn modelId="{09D7126B-7663-4321-BE39-4DA8A570A112}" type="presOf" srcId="{D639B59A-0F0C-4F68-9D9C-14FB9B08043D}" destId="{FA4F6138-7FA8-4954-96C5-2BD929EDF79E}" srcOrd="1" destOrd="0" presId="urn:microsoft.com/office/officeart/2008/layout/HorizontalMultiLevelHierarchy"/>
    <dgm:cxn modelId="{38FFA84D-7B9C-4538-8FB3-A71AAB46FC5D}" type="presOf" srcId="{30C64BE8-3CAC-4105-B3A4-7A01C67B234B}" destId="{E17291C8-278D-4116-A2CC-B122C11C4671}" srcOrd="1" destOrd="0" presId="urn:microsoft.com/office/officeart/2008/layout/HorizontalMultiLevelHierarchy"/>
    <dgm:cxn modelId="{D5BD0084-73C7-4CBE-9078-0E0F3ADE6F4A}" type="presOf" srcId="{5329E81A-B940-497B-B9F3-746AEC13E65F}" destId="{C0B94F2E-5307-4B82-B79E-10249A821CF4}" srcOrd="0" destOrd="0" presId="urn:microsoft.com/office/officeart/2008/layout/HorizontalMultiLevelHierarchy"/>
    <dgm:cxn modelId="{41B30EAA-5A50-4B2D-A37C-E5BE7A9B60F2}" type="presOf" srcId="{82EF87B1-FDF5-47B8-8C2E-881986169F89}" destId="{2591C1BD-FEB8-4623-B73A-F76F3B291602}" srcOrd="0" destOrd="0" presId="urn:microsoft.com/office/officeart/2008/layout/HorizontalMultiLevelHierarchy"/>
    <dgm:cxn modelId="{AB6A8460-D30B-4697-A183-5757393FD53A}" type="presOf" srcId="{3DB16D52-89D1-43C8-A530-4AD84AA604E9}" destId="{2F0B0467-6CD3-43CA-A14A-AB9C994D5998}" srcOrd="0" destOrd="0" presId="urn:microsoft.com/office/officeart/2008/layout/HorizontalMultiLevelHierarchy"/>
    <dgm:cxn modelId="{023CEEEE-D6CF-4B8C-85A2-6F5DAD51591E}" srcId="{092CD2D8-17A8-4E4B-B814-E0C5EE1379EB}" destId="{96947F62-E155-4847-8AA3-600BC93C1C44}" srcOrd="2" destOrd="0" parTransId="{D6761525-5A78-4F3C-9891-025BE055220C}" sibTransId="{7C5D9AD1-92D2-40B3-8BB0-7A754F109619}"/>
    <dgm:cxn modelId="{91CCDF25-370A-41CF-BD64-1FF603AD2E16}" type="presOf" srcId="{D29AD836-5CFB-4907-B921-9E7CFE373AED}" destId="{47964BFB-15F0-426D-98D5-50D545B602D2}" srcOrd="0" destOrd="0" presId="urn:microsoft.com/office/officeart/2008/layout/HorizontalMultiLevelHierarchy"/>
    <dgm:cxn modelId="{442C48DD-A632-41D4-B5AF-E67B70B91ABB}" srcId="{0E7F8735-7485-4E1E-8CA3-9A70C3A7D1E7}" destId="{B2F9EBC1-FAF9-4A0F-8C41-58F864A0DC3C}" srcOrd="0" destOrd="0" parTransId="{60A8BFA5-080F-40CE-ADFC-CAC08C7EE424}" sibTransId="{C5FB706D-26A9-4419-AF74-9E019EFB8180}"/>
    <dgm:cxn modelId="{3A930F63-04D2-4627-9EC1-DAB6A4EE1E52}" type="presOf" srcId="{8C053443-39D0-4C4D-82C6-4427729C3839}" destId="{CB6E7E63-FB99-4D8D-ACC3-CF024EC070B5}" srcOrd="1" destOrd="0" presId="urn:microsoft.com/office/officeart/2008/layout/HorizontalMultiLevelHierarchy"/>
    <dgm:cxn modelId="{0498DAE9-4351-4F6B-A381-0CF27962D4B2}" srcId="{092CD2D8-17A8-4E4B-B814-E0C5EE1379EB}" destId="{15D4236D-74C2-4252-ADAD-DFE42D8AA877}" srcOrd="0" destOrd="0" parTransId="{EF227979-5C6F-4585-98A1-C44B083B2962}" sibTransId="{50CE5537-732B-4B17-B773-C0C2D87ADD7A}"/>
    <dgm:cxn modelId="{D3261CC4-679B-4CF1-BDB3-A54A17D7CAED}" type="presOf" srcId="{9C161D23-3430-4A2B-A01A-63CE67C3CF5B}" destId="{A7866B9E-F617-4862-819E-A266A7B71CE5}" srcOrd="0" destOrd="0" presId="urn:microsoft.com/office/officeart/2008/layout/HorizontalMultiLevelHierarchy"/>
    <dgm:cxn modelId="{6487AB8F-0236-4A37-977F-088F627CFC58}" type="presOf" srcId="{88DF9774-E02F-43FE-BAC7-73251720AD9F}" destId="{4F0A1DD2-A046-4D51-AC06-8DE560ADC74B}" srcOrd="1" destOrd="0" presId="urn:microsoft.com/office/officeart/2008/layout/HorizontalMultiLevelHierarchy"/>
    <dgm:cxn modelId="{B6D78E02-F275-4323-AC4A-8E63D3BF6DF3}" type="presOf" srcId="{D6761525-5A78-4F3C-9891-025BE055220C}" destId="{4A5A2EB6-03E4-4E4E-B501-54D5C94F61CB}" srcOrd="0" destOrd="0" presId="urn:microsoft.com/office/officeart/2008/layout/HorizontalMultiLevelHierarchy"/>
    <dgm:cxn modelId="{8489CEA4-4FE9-4971-B215-489810EFB25E}" type="presOf" srcId="{16E7D51A-855D-4AAB-A81E-3AE14D7A6179}" destId="{7CF619D2-3A65-467D-AB90-E29636800653}" srcOrd="0" destOrd="0" presId="urn:microsoft.com/office/officeart/2008/layout/HorizontalMultiLevelHierarchy"/>
    <dgm:cxn modelId="{F4A30BF0-8CC3-4BB1-9D01-6B21BF0E9112}" srcId="{96947F62-E155-4847-8AA3-600BC93C1C44}" destId="{82EF87B1-FDF5-47B8-8C2E-881986169F89}" srcOrd="0" destOrd="0" parTransId="{3DB16D52-89D1-43C8-A530-4AD84AA604E9}" sibTransId="{1A99BC19-94E3-4B17-B713-A3F68EC83439}"/>
    <dgm:cxn modelId="{65D8EA6A-8461-4E24-AF9F-EC67B44321DF}" type="presOf" srcId="{96947F62-E155-4847-8AA3-600BC93C1C44}" destId="{A32EB5EF-37F9-4761-B649-1B9B70D4D484}" srcOrd="0" destOrd="0" presId="urn:microsoft.com/office/officeart/2008/layout/HorizontalMultiLevelHierarchy"/>
    <dgm:cxn modelId="{ADDC73C1-DB8C-4E84-96DC-A014E280AF76}" type="presOf" srcId="{5329E81A-B940-497B-B9F3-746AEC13E65F}" destId="{748F3D97-4A50-41FA-88A4-7C0A32F0D8FF}" srcOrd="1" destOrd="0" presId="urn:microsoft.com/office/officeart/2008/layout/HorizontalMultiLevelHierarchy"/>
    <dgm:cxn modelId="{767D5D34-ACD0-4849-B5AE-45486AA7F72C}" type="presOf" srcId="{618D7801-0455-40CE-B134-E9AC2DF709C0}" destId="{96EA31C5-B445-4F64-9C07-05156FAD72E6}" srcOrd="1" destOrd="0" presId="urn:microsoft.com/office/officeart/2008/layout/HorizontalMultiLevelHierarchy"/>
    <dgm:cxn modelId="{6F7BFE19-A0D9-42FF-AD73-B65CE5F2B1A5}" type="presOf" srcId="{88DF9774-E02F-43FE-BAC7-73251720AD9F}" destId="{F2E347E3-F56F-4406-8A93-AC1F8E079819}" srcOrd="0" destOrd="0" presId="urn:microsoft.com/office/officeart/2008/layout/HorizontalMultiLevelHierarchy"/>
    <dgm:cxn modelId="{7B420FD8-D1F8-4B94-8230-BE4BA7DDD266}" srcId="{092CD2D8-17A8-4E4B-B814-E0C5EE1379EB}" destId="{6664C57C-5B7A-4DE6-B87C-9EAE872288C7}" srcOrd="5" destOrd="0" parTransId="{88DF9774-E02F-43FE-BAC7-73251720AD9F}" sibTransId="{6419BFEA-521E-4492-97AD-C5B75484B597}"/>
    <dgm:cxn modelId="{CA0151E9-2F54-429A-9D8A-82AD10BC4EC5}" type="presOf" srcId="{69CD1E91-F673-471E-9EA5-2F07EAB6429D}" destId="{3AA1C207-A7B1-4EC5-80E8-8FA55D707B6D}" srcOrd="0" destOrd="0" presId="urn:microsoft.com/office/officeart/2008/layout/HorizontalMultiLevelHierarchy"/>
    <dgm:cxn modelId="{AA5C1007-C3B1-47C6-94F9-3C0B9C9F4E0C}" type="presOf" srcId="{B2F9EBC1-FAF9-4A0F-8C41-58F864A0DC3C}" destId="{7088C6A6-3464-49C5-8E00-7A40C2BF3679}" srcOrd="0" destOrd="0" presId="urn:microsoft.com/office/officeart/2008/layout/HorizontalMultiLevelHierarchy"/>
    <dgm:cxn modelId="{0B2B9113-4A98-4A1A-AB30-F01E4EDEEA77}" srcId="{092CD2D8-17A8-4E4B-B814-E0C5EE1379EB}" destId="{E4E5DA7C-79EC-4A34-8D4B-6585C89FDB18}" srcOrd="4" destOrd="0" parTransId="{5329E81A-B940-497B-B9F3-746AEC13E65F}" sibTransId="{8B257FA8-26C2-4EF7-A2F3-7D714896A5D0}"/>
    <dgm:cxn modelId="{0B8CB44E-A686-47B8-AA06-206C5A3167B8}" type="presOf" srcId="{D1CDBD08-08D7-4315-A34F-671861940E52}" destId="{8B0E6325-675F-4023-BED5-7651D6EEE498}" srcOrd="0" destOrd="0" presId="urn:microsoft.com/office/officeart/2008/layout/HorizontalMultiLevelHierarchy"/>
    <dgm:cxn modelId="{22C1DDC8-F7DA-4267-B5E3-9D92BD13FC4B}" type="presOf" srcId="{CB570A49-36F9-45F8-806E-EDA33EE47196}" destId="{B0309B70-E83C-4A0B-832E-20130FE46475}" srcOrd="0" destOrd="0" presId="urn:microsoft.com/office/officeart/2008/layout/HorizontalMultiLevelHierarchy"/>
    <dgm:cxn modelId="{AEE512C8-A454-4024-AEFB-C74B87E007F5}" type="presOf" srcId="{7F202591-A4FE-4826-AED4-5D1DA9682028}" destId="{B81734D1-4D34-467E-B888-FCF5097A5820}" srcOrd="0" destOrd="0" presId="urn:microsoft.com/office/officeart/2008/layout/HorizontalMultiLevelHierarchy"/>
    <dgm:cxn modelId="{0AA5CE53-FB57-45E5-A96C-C55287B447E7}" srcId="{092CD2D8-17A8-4E4B-B814-E0C5EE1379EB}" destId="{9C161D23-3430-4A2B-A01A-63CE67C3CF5B}" srcOrd="6" destOrd="0" parTransId="{CB570A49-36F9-45F8-806E-EDA33EE47196}" sibTransId="{31BE6BA7-6EC8-41DA-A625-ACDD0963D7D6}"/>
    <dgm:cxn modelId="{6FE865B9-F77F-4BAF-AB30-82DDE675BF99}" type="presOf" srcId="{2B67D802-3344-4813-9D4A-3E004954894D}" destId="{68AE5FF1-8282-448B-94E6-E7FE0DB60777}" srcOrd="1" destOrd="0" presId="urn:microsoft.com/office/officeart/2008/layout/HorizontalMultiLevelHierarchy"/>
    <dgm:cxn modelId="{53BD3515-7EE6-4A4E-9261-1F2D8AADB434}" type="presOf" srcId="{8C053443-39D0-4C4D-82C6-4427729C3839}" destId="{7A1121B2-E524-40B2-9B4C-7ACDC0F0DD5F}" srcOrd="0" destOrd="0" presId="urn:microsoft.com/office/officeart/2008/layout/HorizontalMultiLevelHierarchy"/>
    <dgm:cxn modelId="{2F75CD4A-887E-4B46-ADF8-DFD2015B54F0}" type="presOf" srcId="{618D7801-0455-40CE-B134-E9AC2DF709C0}" destId="{EEA07624-5669-43E6-91B0-DDEC00CD37C7}" srcOrd="0" destOrd="0" presId="urn:microsoft.com/office/officeart/2008/layout/HorizontalMultiLevelHierarchy"/>
    <dgm:cxn modelId="{11F4D592-C241-41FC-91E2-D3989977E5A7}" type="presOf" srcId="{30C64BE8-3CAC-4105-B3A4-7A01C67B234B}" destId="{15B077E0-B54F-420E-A8A8-8041F6FB27FF}" srcOrd="0" destOrd="0" presId="urn:microsoft.com/office/officeart/2008/layout/HorizontalMultiLevelHierarchy"/>
    <dgm:cxn modelId="{F16C5FC7-A05B-4637-871E-23BA0F501AFF}" type="presOf" srcId="{EF227979-5C6F-4585-98A1-C44B083B2962}" destId="{8564C662-B529-4FBA-BA3E-97AD3A09869E}" srcOrd="1" destOrd="0" presId="urn:microsoft.com/office/officeart/2008/layout/HorizontalMultiLevelHierarchy"/>
    <dgm:cxn modelId="{70CDDD7D-1233-4DDD-9803-BF3516D93C3B}" type="presOf" srcId="{E4E5DA7C-79EC-4A34-8D4B-6585C89FDB18}" destId="{443F59AC-AB5B-4A6D-85D7-CF3AEE421DB8}" srcOrd="0" destOrd="0" presId="urn:microsoft.com/office/officeart/2008/layout/HorizontalMultiLevelHierarchy"/>
    <dgm:cxn modelId="{51F73421-C7A1-4855-9352-54283F72744A}" type="presParOf" srcId="{57F5E764-F07F-4457-8A71-738764C74EA3}" destId="{C37984DE-8D96-40C5-8295-5DE693D293E9}" srcOrd="0" destOrd="0" presId="urn:microsoft.com/office/officeart/2008/layout/HorizontalMultiLevelHierarchy"/>
    <dgm:cxn modelId="{F41F5C1A-9B52-4C0B-8CC6-5B0326B1DCBC}" type="presParOf" srcId="{C37984DE-8D96-40C5-8295-5DE693D293E9}" destId="{7088C6A6-3464-49C5-8E00-7A40C2BF3679}" srcOrd="0" destOrd="0" presId="urn:microsoft.com/office/officeart/2008/layout/HorizontalMultiLevelHierarchy"/>
    <dgm:cxn modelId="{0309B6AA-C8EB-434A-AD57-3E5B7DEBD25E}" type="presParOf" srcId="{C37984DE-8D96-40C5-8295-5DE693D293E9}" destId="{378CA55E-539D-4D0B-82DB-9344B2538CF7}" srcOrd="1" destOrd="0" presId="urn:microsoft.com/office/officeart/2008/layout/HorizontalMultiLevelHierarchy"/>
    <dgm:cxn modelId="{FBC6EC54-5E5A-44DC-8804-7A008E8262ED}" type="presParOf" srcId="{378CA55E-539D-4D0B-82DB-9344B2538CF7}" destId="{3AA1C207-A7B1-4EC5-80E8-8FA55D707B6D}" srcOrd="0" destOrd="0" presId="urn:microsoft.com/office/officeart/2008/layout/HorizontalMultiLevelHierarchy"/>
    <dgm:cxn modelId="{7BC7681A-3A3B-403E-BADC-4A463C359B8F}" type="presParOf" srcId="{3AA1C207-A7B1-4EC5-80E8-8FA55D707B6D}" destId="{DD5682AB-0F01-4270-BFB4-367F1B43E085}" srcOrd="0" destOrd="0" presId="urn:microsoft.com/office/officeart/2008/layout/HorizontalMultiLevelHierarchy"/>
    <dgm:cxn modelId="{C0B1200D-20D2-4B05-A600-E4D342100202}" type="presParOf" srcId="{378CA55E-539D-4D0B-82DB-9344B2538CF7}" destId="{01EA8DE4-458C-4D96-BF3E-A80C2DEE704F}" srcOrd="1" destOrd="0" presId="urn:microsoft.com/office/officeart/2008/layout/HorizontalMultiLevelHierarchy"/>
    <dgm:cxn modelId="{3A0C6601-DD76-4F7F-BED0-EED3DC14A7E5}" type="presParOf" srcId="{01EA8DE4-458C-4D96-BF3E-A80C2DEE704F}" destId="{4AD4D1DC-BC77-4EB4-A9D6-80865F14B0E3}" srcOrd="0" destOrd="0" presId="urn:microsoft.com/office/officeart/2008/layout/HorizontalMultiLevelHierarchy"/>
    <dgm:cxn modelId="{8575EB22-0F16-4A13-A140-C90BA79506F6}" type="presParOf" srcId="{01EA8DE4-458C-4D96-BF3E-A80C2DEE704F}" destId="{383E0DD0-2418-4257-9B7F-DCB7DA07EA8C}" srcOrd="1" destOrd="0" presId="urn:microsoft.com/office/officeart/2008/layout/HorizontalMultiLevelHierarchy"/>
    <dgm:cxn modelId="{A7EE5AC7-8E49-49CB-BB20-FF1AA0B08C86}" type="presParOf" srcId="{383E0DD0-2418-4257-9B7F-DCB7DA07EA8C}" destId="{25886484-DDA6-4C94-89B1-410CA3FFBF25}" srcOrd="0" destOrd="0" presId="urn:microsoft.com/office/officeart/2008/layout/HorizontalMultiLevelHierarchy"/>
    <dgm:cxn modelId="{FE972CB8-D9A0-44A2-8EC2-47FBFEBF6855}" type="presParOf" srcId="{25886484-DDA6-4C94-89B1-410CA3FFBF25}" destId="{8564C662-B529-4FBA-BA3E-97AD3A09869E}" srcOrd="0" destOrd="0" presId="urn:microsoft.com/office/officeart/2008/layout/HorizontalMultiLevelHierarchy"/>
    <dgm:cxn modelId="{41590621-F8A2-4B8E-B318-983FEAA7211E}" type="presParOf" srcId="{383E0DD0-2418-4257-9B7F-DCB7DA07EA8C}" destId="{590462D4-BFA3-4604-AEBB-E7FA3BCE9B04}" srcOrd="1" destOrd="0" presId="urn:microsoft.com/office/officeart/2008/layout/HorizontalMultiLevelHierarchy"/>
    <dgm:cxn modelId="{FF8CA4E3-C9CE-4503-9E64-60204C8D06A1}" type="presParOf" srcId="{590462D4-BFA3-4604-AEBB-E7FA3BCE9B04}" destId="{CCAC7A4B-69C0-49E4-BB2C-04A4FFD1573F}" srcOrd="0" destOrd="0" presId="urn:microsoft.com/office/officeart/2008/layout/HorizontalMultiLevelHierarchy"/>
    <dgm:cxn modelId="{4AE1B888-B591-48D8-A13D-092436C537D7}" type="presParOf" srcId="{590462D4-BFA3-4604-AEBB-E7FA3BCE9B04}" destId="{B1B2B8D0-E23D-4E69-9BF5-B8243CEC04E6}" srcOrd="1" destOrd="0" presId="urn:microsoft.com/office/officeart/2008/layout/HorizontalMultiLevelHierarchy"/>
    <dgm:cxn modelId="{FA481362-4980-45BA-B5EE-D0F167190E3F}" type="presParOf" srcId="{B1B2B8D0-E23D-4E69-9BF5-B8243CEC04E6}" destId="{15B077E0-B54F-420E-A8A8-8041F6FB27FF}" srcOrd="0" destOrd="0" presId="urn:microsoft.com/office/officeart/2008/layout/HorizontalMultiLevelHierarchy"/>
    <dgm:cxn modelId="{9624ECE1-6A33-4903-8BD2-3E5FBC15432E}" type="presParOf" srcId="{15B077E0-B54F-420E-A8A8-8041F6FB27FF}" destId="{E17291C8-278D-4116-A2CC-B122C11C4671}" srcOrd="0" destOrd="0" presId="urn:microsoft.com/office/officeart/2008/layout/HorizontalMultiLevelHierarchy"/>
    <dgm:cxn modelId="{C8363DC0-16DB-4C1C-B3B8-12EC53F4167E}" type="presParOf" srcId="{B1B2B8D0-E23D-4E69-9BF5-B8243CEC04E6}" destId="{6B609A85-8750-4DE7-996E-82EFC871FEA2}" srcOrd="1" destOrd="0" presId="urn:microsoft.com/office/officeart/2008/layout/HorizontalMultiLevelHierarchy"/>
    <dgm:cxn modelId="{674A6FE8-8E34-47A7-AAC0-F83EF2990C50}" type="presParOf" srcId="{6B609A85-8750-4DE7-996E-82EFC871FEA2}" destId="{77B4ABAD-2CAE-4A61-9D73-0FA1F09B76BE}" srcOrd="0" destOrd="0" presId="urn:microsoft.com/office/officeart/2008/layout/HorizontalMultiLevelHierarchy"/>
    <dgm:cxn modelId="{E10B86BE-7DAD-490F-BDE0-7C7FF6B4B6D3}" type="presParOf" srcId="{6B609A85-8750-4DE7-996E-82EFC871FEA2}" destId="{84A08219-247A-4DAE-A48B-8AE02F50E030}" srcOrd="1" destOrd="0" presId="urn:microsoft.com/office/officeart/2008/layout/HorizontalMultiLevelHierarchy"/>
    <dgm:cxn modelId="{1986AB1B-2DDF-4CCF-9D3F-E23D8394510A}" type="presParOf" srcId="{B1B2B8D0-E23D-4E69-9BF5-B8243CEC04E6}" destId="{3A6693FB-F261-461D-9D3E-4C3A60BD01FD}" srcOrd="2" destOrd="0" presId="urn:microsoft.com/office/officeart/2008/layout/HorizontalMultiLevelHierarchy"/>
    <dgm:cxn modelId="{E29816C8-6B6C-4EB8-9739-6A5E6FC2662A}" type="presParOf" srcId="{3A6693FB-F261-461D-9D3E-4C3A60BD01FD}" destId="{68AE5FF1-8282-448B-94E6-E7FE0DB60777}" srcOrd="0" destOrd="0" presId="urn:microsoft.com/office/officeart/2008/layout/HorizontalMultiLevelHierarchy"/>
    <dgm:cxn modelId="{4514E93B-6254-4478-A952-C0A1B34BF959}" type="presParOf" srcId="{B1B2B8D0-E23D-4E69-9BF5-B8243CEC04E6}" destId="{7391D526-8B1A-4ABA-ABCA-075741973B36}" srcOrd="3" destOrd="0" presId="urn:microsoft.com/office/officeart/2008/layout/HorizontalMultiLevelHierarchy"/>
    <dgm:cxn modelId="{CD5CB4BC-EC82-413B-8FEC-A1EA971A9F7D}" type="presParOf" srcId="{7391D526-8B1A-4ABA-ABCA-075741973B36}" destId="{B81734D1-4D34-467E-B888-FCF5097A5820}" srcOrd="0" destOrd="0" presId="urn:microsoft.com/office/officeart/2008/layout/HorizontalMultiLevelHierarchy"/>
    <dgm:cxn modelId="{F4BBDA25-158E-4448-A21C-0A8730A5F4DB}" type="presParOf" srcId="{7391D526-8B1A-4ABA-ABCA-075741973B36}" destId="{A9183702-F537-415D-ADED-B2BDC4F6E8E5}" srcOrd="1" destOrd="0" presId="urn:microsoft.com/office/officeart/2008/layout/HorizontalMultiLevelHierarchy"/>
    <dgm:cxn modelId="{91E9217A-37BC-4044-B8AC-955C3D99C782}" type="presParOf" srcId="{383E0DD0-2418-4257-9B7F-DCB7DA07EA8C}" destId="{EEA07624-5669-43E6-91B0-DDEC00CD37C7}" srcOrd="2" destOrd="0" presId="urn:microsoft.com/office/officeart/2008/layout/HorizontalMultiLevelHierarchy"/>
    <dgm:cxn modelId="{57C2983E-9727-4031-8351-FF823D96FA5B}" type="presParOf" srcId="{EEA07624-5669-43E6-91B0-DDEC00CD37C7}" destId="{96EA31C5-B445-4F64-9C07-05156FAD72E6}" srcOrd="0" destOrd="0" presId="urn:microsoft.com/office/officeart/2008/layout/HorizontalMultiLevelHierarchy"/>
    <dgm:cxn modelId="{75A92731-F33B-481E-A010-FF8B68BABC3C}" type="presParOf" srcId="{383E0DD0-2418-4257-9B7F-DCB7DA07EA8C}" destId="{59E0EF94-9031-43D2-A392-56180FB5F8EA}" srcOrd="3" destOrd="0" presId="urn:microsoft.com/office/officeart/2008/layout/HorizontalMultiLevelHierarchy"/>
    <dgm:cxn modelId="{5D72FD27-5A6B-4346-87BD-48F4DE29AF64}" type="presParOf" srcId="{59E0EF94-9031-43D2-A392-56180FB5F8EA}" destId="{8B0E6325-675F-4023-BED5-7651D6EEE498}" srcOrd="0" destOrd="0" presId="urn:microsoft.com/office/officeart/2008/layout/HorizontalMultiLevelHierarchy"/>
    <dgm:cxn modelId="{5795D967-E3A3-4D6E-A84A-AEA3A8887F74}" type="presParOf" srcId="{59E0EF94-9031-43D2-A392-56180FB5F8EA}" destId="{9953A496-C0D6-4FB3-AB8A-0C2C46B82F98}" srcOrd="1" destOrd="0" presId="urn:microsoft.com/office/officeart/2008/layout/HorizontalMultiLevelHierarchy"/>
    <dgm:cxn modelId="{FD653735-F04C-4CEC-A51A-FADE0D310F3A}" type="presParOf" srcId="{383E0DD0-2418-4257-9B7F-DCB7DA07EA8C}" destId="{4A5A2EB6-03E4-4E4E-B501-54D5C94F61CB}" srcOrd="4" destOrd="0" presId="urn:microsoft.com/office/officeart/2008/layout/HorizontalMultiLevelHierarchy"/>
    <dgm:cxn modelId="{0AC6FC12-25BF-4B89-8173-CB12CCE5541F}" type="presParOf" srcId="{4A5A2EB6-03E4-4E4E-B501-54D5C94F61CB}" destId="{902DEE23-AC16-49DD-AA72-86FE95BD8518}" srcOrd="0" destOrd="0" presId="urn:microsoft.com/office/officeart/2008/layout/HorizontalMultiLevelHierarchy"/>
    <dgm:cxn modelId="{82E572EE-106E-4920-BBA7-6F959AB08BE9}" type="presParOf" srcId="{383E0DD0-2418-4257-9B7F-DCB7DA07EA8C}" destId="{2360ED7C-9F16-412A-87B3-CC43FF184DB5}" srcOrd="5" destOrd="0" presId="urn:microsoft.com/office/officeart/2008/layout/HorizontalMultiLevelHierarchy"/>
    <dgm:cxn modelId="{AC1E7248-4B81-4FF9-A6D9-DEB0C5A1268E}" type="presParOf" srcId="{2360ED7C-9F16-412A-87B3-CC43FF184DB5}" destId="{A32EB5EF-37F9-4761-B649-1B9B70D4D484}" srcOrd="0" destOrd="0" presId="urn:microsoft.com/office/officeart/2008/layout/HorizontalMultiLevelHierarchy"/>
    <dgm:cxn modelId="{F879EB12-6DFC-483C-9526-F96EB0FD410E}" type="presParOf" srcId="{2360ED7C-9F16-412A-87B3-CC43FF184DB5}" destId="{AF58789E-0E4A-4CAB-95F1-EACD67D5131A}" srcOrd="1" destOrd="0" presId="urn:microsoft.com/office/officeart/2008/layout/HorizontalMultiLevelHierarchy"/>
    <dgm:cxn modelId="{B81A856B-E980-4256-A02E-6D49DFB7211D}" type="presParOf" srcId="{AF58789E-0E4A-4CAB-95F1-EACD67D5131A}" destId="{2F0B0467-6CD3-43CA-A14A-AB9C994D5998}" srcOrd="0" destOrd="0" presId="urn:microsoft.com/office/officeart/2008/layout/HorizontalMultiLevelHierarchy"/>
    <dgm:cxn modelId="{6721B028-9950-47C2-A696-1C921F29ECC0}" type="presParOf" srcId="{2F0B0467-6CD3-43CA-A14A-AB9C994D5998}" destId="{0C3724D1-1424-4ABE-8C1F-CC19868BB4E9}" srcOrd="0" destOrd="0" presId="urn:microsoft.com/office/officeart/2008/layout/HorizontalMultiLevelHierarchy"/>
    <dgm:cxn modelId="{4F5C09E0-B418-46B5-B904-5A419FBC9E34}" type="presParOf" srcId="{AF58789E-0E4A-4CAB-95F1-EACD67D5131A}" destId="{71A5BEED-740C-41BF-98E8-4739186979A4}" srcOrd="1" destOrd="0" presId="urn:microsoft.com/office/officeart/2008/layout/HorizontalMultiLevelHierarchy"/>
    <dgm:cxn modelId="{EDCD9E61-A602-4B79-BE7C-B130EBEABB2C}" type="presParOf" srcId="{71A5BEED-740C-41BF-98E8-4739186979A4}" destId="{2591C1BD-FEB8-4623-B73A-F76F3B291602}" srcOrd="0" destOrd="0" presId="urn:microsoft.com/office/officeart/2008/layout/HorizontalMultiLevelHierarchy"/>
    <dgm:cxn modelId="{2B62B2F3-EFEB-4066-A160-7EE0B8545B73}" type="presParOf" srcId="{71A5BEED-740C-41BF-98E8-4739186979A4}" destId="{A73F98D2-8E99-4FCB-B130-0DC15EFA7BF8}" srcOrd="1" destOrd="0" presId="urn:microsoft.com/office/officeart/2008/layout/HorizontalMultiLevelHierarchy"/>
    <dgm:cxn modelId="{7D711FAE-E7CE-4E48-9575-41AAD30C27FD}" type="presParOf" srcId="{AF58789E-0E4A-4CAB-95F1-EACD67D5131A}" destId="{17496D44-86EB-4C73-BE58-4FC9AC4067CB}" srcOrd="2" destOrd="0" presId="urn:microsoft.com/office/officeart/2008/layout/HorizontalMultiLevelHierarchy"/>
    <dgm:cxn modelId="{0443520E-D0D0-40D1-A8E5-C4749003F553}" type="presParOf" srcId="{17496D44-86EB-4C73-BE58-4FC9AC4067CB}" destId="{D81A96F0-AA83-4B49-975C-0D3A3425C58B}" srcOrd="0" destOrd="0" presId="urn:microsoft.com/office/officeart/2008/layout/HorizontalMultiLevelHierarchy"/>
    <dgm:cxn modelId="{A55F2E7B-3156-40B6-98EE-1D879270D5BF}" type="presParOf" srcId="{AF58789E-0E4A-4CAB-95F1-EACD67D5131A}" destId="{B788CD3D-678B-4451-8B9B-0D685C533589}" srcOrd="3" destOrd="0" presId="urn:microsoft.com/office/officeart/2008/layout/HorizontalMultiLevelHierarchy"/>
    <dgm:cxn modelId="{8FEA8E28-1341-4215-A2E3-DDB574EA1C08}" type="presParOf" srcId="{B788CD3D-678B-4451-8B9B-0D685C533589}" destId="{67461739-4AD2-4BD1-8367-27994BC9E1DF}" srcOrd="0" destOrd="0" presId="urn:microsoft.com/office/officeart/2008/layout/HorizontalMultiLevelHierarchy"/>
    <dgm:cxn modelId="{2A7286AF-6A6F-4B9D-A404-47EF4D2E9803}" type="presParOf" srcId="{B788CD3D-678B-4451-8B9B-0D685C533589}" destId="{C3E74C40-7F7C-4734-B391-ED45281B4476}" srcOrd="1" destOrd="0" presId="urn:microsoft.com/office/officeart/2008/layout/HorizontalMultiLevelHierarchy"/>
    <dgm:cxn modelId="{369BF432-E091-4053-B5ED-948101EAD9BF}" type="presParOf" srcId="{383E0DD0-2418-4257-9B7F-DCB7DA07EA8C}" destId="{7A1121B2-E524-40B2-9B4C-7ACDC0F0DD5F}" srcOrd="6" destOrd="0" presId="urn:microsoft.com/office/officeart/2008/layout/HorizontalMultiLevelHierarchy"/>
    <dgm:cxn modelId="{D891DBED-1981-48E1-B964-780D0A951FF4}" type="presParOf" srcId="{7A1121B2-E524-40B2-9B4C-7ACDC0F0DD5F}" destId="{CB6E7E63-FB99-4D8D-ACC3-CF024EC070B5}" srcOrd="0" destOrd="0" presId="urn:microsoft.com/office/officeart/2008/layout/HorizontalMultiLevelHierarchy"/>
    <dgm:cxn modelId="{77318938-ABAF-4BB5-93C0-083E60B17D09}" type="presParOf" srcId="{383E0DD0-2418-4257-9B7F-DCB7DA07EA8C}" destId="{D34B9EE5-D4D9-4B92-8238-8672CEBECE84}" srcOrd="7" destOrd="0" presId="urn:microsoft.com/office/officeart/2008/layout/HorizontalMultiLevelHierarchy"/>
    <dgm:cxn modelId="{41C02DEA-11CF-4618-A468-B38FC94D30C2}" type="presParOf" srcId="{D34B9EE5-D4D9-4B92-8238-8672CEBECE84}" destId="{7CF619D2-3A65-467D-AB90-E29636800653}" srcOrd="0" destOrd="0" presId="urn:microsoft.com/office/officeart/2008/layout/HorizontalMultiLevelHierarchy"/>
    <dgm:cxn modelId="{63EC5FA2-0DB4-4C94-8483-8A637ED061D8}" type="presParOf" srcId="{D34B9EE5-D4D9-4B92-8238-8672CEBECE84}" destId="{A59679B7-1DDF-40BF-A67E-01E73B40B26F}" srcOrd="1" destOrd="0" presId="urn:microsoft.com/office/officeart/2008/layout/HorizontalMultiLevelHierarchy"/>
    <dgm:cxn modelId="{8E259EA4-D288-47C9-A1F9-D7A20B6FF48F}" type="presParOf" srcId="{383E0DD0-2418-4257-9B7F-DCB7DA07EA8C}" destId="{C0B94F2E-5307-4B82-B79E-10249A821CF4}" srcOrd="8" destOrd="0" presId="urn:microsoft.com/office/officeart/2008/layout/HorizontalMultiLevelHierarchy"/>
    <dgm:cxn modelId="{43D1D9C3-9E37-4C76-93EF-C8225C0643B2}" type="presParOf" srcId="{C0B94F2E-5307-4B82-B79E-10249A821CF4}" destId="{748F3D97-4A50-41FA-88A4-7C0A32F0D8FF}" srcOrd="0" destOrd="0" presId="urn:microsoft.com/office/officeart/2008/layout/HorizontalMultiLevelHierarchy"/>
    <dgm:cxn modelId="{3CB29D77-8D34-439B-A15C-9B1148D9EBC9}" type="presParOf" srcId="{383E0DD0-2418-4257-9B7F-DCB7DA07EA8C}" destId="{11FE96F2-51E1-463B-8EA5-655F0FC48899}" srcOrd="9" destOrd="0" presId="urn:microsoft.com/office/officeart/2008/layout/HorizontalMultiLevelHierarchy"/>
    <dgm:cxn modelId="{5CB68427-CF28-4B61-B590-0003F5EA6E3F}" type="presParOf" srcId="{11FE96F2-51E1-463B-8EA5-655F0FC48899}" destId="{443F59AC-AB5B-4A6D-85D7-CF3AEE421DB8}" srcOrd="0" destOrd="0" presId="urn:microsoft.com/office/officeart/2008/layout/HorizontalMultiLevelHierarchy"/>
    <dgm:cxn modelId="{1BDB2DC4-B3BD-4661-AF9C-00041E9A2CBF}" type="presParOf" srcId="{11FE96F2-51E1-463B-8EA5-655F0FC48899}" destId="{48AC149C-A980-48C2-BA9C-A3AD529DDD62}" srcOrd="1" destOrd="0" presId="urn:microsoft.com/office/officeart/2008/layout/HorizontalMultiLevelHierarchy"/>
    <dgm:cxn modelId="{ABDA68BA-E67B-4360-A996-9A397AE96E58}" type="presParOf" srcId="{383E0DD0-2418-4257-9B7F-DCB7DA07EA8C}" destId="{F2E347E3-F56F-4406-8A93-AC1F8E079819}" srcOrd="10" destOrd="0" presId="urn:microsoft.com/office/officeart/2008/layout/HorizontalMultiLevelHierarchy"/>
    <dgm:cxn modelId="{310ECF15-340F-4386-9078-E5C432B061E3}" type="presParOf" srcId="{F2E347E3-F56F-4406-8A93-AC1F8E079819}" destId="{4F0A1DD2-A046-4D51-AC06-8DE560ADC74B}" srcOrd="0" destOrd="0" presId="urn:microsoft.com/office/officeart/2008/layout/HorizontalMultiLevelHierarchy"/>
    <dgm:cxn modelId="{6C501DA6-3CED-4753-B97A-8F727AA708ED}" type="presParOf" srcId="{383E0DD0-2418-4257-9B7F-DCB7DA07EA8C}" destId="{AE2D479D-539D-49BF-85F7-FE7A3B018ED5}" srcOrd="11" destOrd="0" presId="urn:microsoft.com/office/officeart/2008/layout/HorizontalMultiLevelHierarchy"/>
    <dgm:cxn modelId="{0910AD95-5486-48CE-ABF9-BB058E65FC24}" type="presParOf" srcId="{AE2D479D-539D-49BF-85F7-FE7A3B018ED5}" destId="{719EFC48-43FF-459B-B091-9AFF9C700981}" srcOrd="0" destOrd="0" presId="urn:microsoft.com/office/officeart/2008/layout/HorizontalMultiLevelHierarchy"/>
    <dgm:cxn modelId="{5B0243D7-AC4E-4CF9-A9D5-BFF897F4A739}" type="presParOf" srcId="{AE2D479D-539D-49BF-85F7-FE7A3B018ED5}" destId="{EE9EBA78-AEF9-4188-A433-6B3B6D7B2FD8}" srcOrd="1" destOrd="0" presId="urn:microsoft.com/office/officeart/2008/layout/HorizontalMultiLevelHierarchy"/>
    <dgm:cxn modelId="{0F727F55-FE23-4C56-BE16-7830582988A8}" type="presParOf" srcId="{383E0DD0-2418-4257-9B7F-DCB7DA07EA8C}" destId="{B0309B70-E83C-4A0B-832E-20130FE46475}" srcOrd="12" destOrd="0" presId="urn:microsoft.com/office/officeart/2008/layout/HorizontalMultiLevelHierarchy"/>
    <dgm:cxn modelId="{E344F6D9-9CCC-48D6-BD96-49942192C7F6}" type="presParOf" srcId="{B0309B70-E83C-4A0B-832E-20130FE46475}" destId="{C6BDC082-01A7-4367-B244-8464CF9926A3}" srcOrd="0" destOrd="0" presId="urn:microsoft.com/office/officeart/2008/layout/HorizontalMultiLevelHierarchy"/>
    <dgm:cxn modelId="{5D52BF08-11C4-4228-8CB4-7C9309245129}" type="presParOf" srcId="{383E0DD0-2418-4257-9B7F-DCB7DA07EA8C}" destId="{F72FF033-FC08-4DF5-8A27-1528374E7CF4}" srcOrd="13" destOrd="0" presId="urn:microsoft.com/office/officeart/2008/layout/HorizontalMultiLevelHierarchy"/>
    <dgm:cxn modelId="{55D7EE7B-6D89-4C51-96A3-7BE684C4D54C}" type="presParOf" srcId="{F72FF033-FC08-4DF5-8A27-1528374E7CF4}" destId="{A7866B9E-F617-4862-819E-A266A7B71CE5}" srcOrd="0" destOrd="0" presId="urn:microsoft.com/office/officeart/2008/layout/HorizontalMultiLevelHierarchy"/>
    <dgm:cxn modelId="{9D458EC1-F6AE-43BA-A01C-9E38CD6D1589}" type="presParOf" srcId="{F72FF033-FC08-4DF5-8A27-1528374E7CF4}" destId="{66D0F17C-25AD-4041-945D-4DE4FA687DAB}" srcOrd="1" destOrd="0" presId="urn:microsoft.com/office/officeart/2008/layout/HorizontalMultiLevelHierarchy"/>
    <dgm:cxn modelId="{CF358794-3966-4E23-8D56-D98FF7E9A601}" type="presParOf" srcId="{378CA55E-539D-4D0B-82DB-9344B2538CF7}" destId="{96B84B02-33AD-4A90-8907-FF3C7F7CC207}" srcOrd="2" destOrd="0" presId="urn:microsoft.com/office/officeart/2008/layout/HorizontalMultiLevelHierarchy"/>
    <dgm:cxn modelId="{B6FA098E-79C3-413D-8D6B-718D607AA661}" type="presParOf" srcId="{96B84B02-33AD-4A90-8907-FF3C7F7CC207}" destId="{FA4F6138-7FA8-4954-96C5-2BD929EDF79E}" srcOrd="0" destOrd="0" presId="urn:microsoft.com/office/officeart/2008/layout/HorizontalMultiLevelHierarchy"/>
    <dgm:cxn modelId="{3C4FB902-9166-46D7-9959-67EEE7529722}" type="presParOf" srcId="{378CA55E-539D-4D0B-82DB-9344B2538CF7}" destId="{4BE30298-A044-49EB-8902-E6B87E9277CD}" srcOrd="3" destOrd="0" presId="urn:microsoft.com/office/officeart/2008/layout/HorizontalMultiLevelHierarchy"/>
    <dgm:cxn modelId="{5494591F-9AC4-4A66-A888-63E9D1E0B77A}" type="presParOf" srcId="{4BE30298-A044-49EB-8902-E6B87E9277CD}" destId="{47964BFB-15F0-426D-98D5-50D545B602D2}" srcOrd="0" destOrd="0" presId="urn:microsoft.com/office/officeart/2008/layout/HorizontalMultiLevelHierarchy"/>
    <dgm:cxn modelId="{206D8DBF-5704-412B-973F-945BD089D028}" type="presParOf" srcId="{4BE30298-A044-49EB-8902-E6B87E9277CD}" destId="{554BC3B1-A779-48F5-94C6-D24FD2D273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57C76D-D0D2-486E-A5C4-16629386A0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A10080C-D0E6-401D-A40F-28C72390A6FD}">
      <dgm:prSet phldrT="[Tekst]" custT="1"/>
      <dgm:spPr/>
      <dgm:t>
        <a:bodyPr/>
        <a:lstStyle/>
        <a:p>
          <a:r>
            <a:rPr lang="pl-PL" sz="1600" dirty="0" smtClean="0"/>
            <a:t>Rozliczenie kosztów realizacji powierzonego zadania</a:t>
          </a:r>
          <a:endParaRPr lang="pl-PL" sz="1600" dirty="0"/>
        </a:p>
      </dgm:t>
    </dgm:pt>
    <dgm:pt modelId="{29808925-3B0D-4C54-92B6-F528DC26D7D8}" type="parTrans" cxnId="{16206F57-E768-41CF-96FA-053ACC7A5412}">
      <dgm:prSet/>
      <dgm:spPr/>
      <dgm:t>
        <a:bodyPr/>
        <a:lstStyle/>
        <a:p>
          <a:endParaRPr lang="pl-PL"/>
        </a:p>
      </dgm:t>
    </dgm:pt>
    <dgm:pt modelId="{6B774755-8F09-4D10-B58A-E32DF5ED0789}" type="sibTrans" cxnId="{16206F57-E768-41CF-96FA-053ACC7A5412}">
      <dgm:prSet/>
      <dgm:spPr/>
      <dgm:t>
        <a:bodyPr/>
        <a:lstStyle/>
        <a:p>
          <a:endParaRPr lang="pl-PL"/>
        </a:p>
      </dgm:t>
    </dgm:pt>
    <dgm:pt modelId="{9D44A6C3-0F72-4609-B3BD-E076A53F03A6}">
      <dgm:prSet phldrT="[Tekst]" custT="1"/>
      <dgm:spPr/>
      <dgm:t>
        <a:bodyPr/>
        <a:lstStyle/>
        <a:p>
          <a:r>
            <a:rPr lang="pl-PL" sz="1300" dirty="0" smtClean="0">
              <a:latin typeface="+mn-lt"/>
            </a:rPr>
            <a:t>opłata roczna wyliczona w sposób określony w Mechanizmie Wynagradzania SPV</a:t>
          </a:r>
          <a:endParaRPr lang="pl-PL" sz="1300" dirty="0">
            <a:latin typeface="+mn-lt"/>
          </a:endParaRPr>
        </a:p>
      </dgm:t>
    </dgm:pt>
    <dgm:pt modelId="{027E7404-AA41-4D06-8571-84B22CBF9D57}" type="parTrans" cxnId="{87A80F4C-0C82-4F9C-960C-D9BBF32411C9}">
      <dgm:prSet/>
      <dgm:spPr/>
      <dgm:t>
        <a:bodyPr/>
        <a:lstStyle/>
        <a:p>
          <a:endParaRPr lang="pl-PL"/>
        </a:p>
      </dgm:t>
    </dgm:pt>
    <dgm:pt modelId="{42B3C0E4-8C8C-4441-85EA-E20772C104C3}" type="sibTrans" cxnId="{87A80F4C-0C82-4F9C-960C-D9BBF32411C9}">
      <dgm:prSet/>
      <dgm:spPr/>
      <dgm:t>
        <a:bodyPr/>
        <a:lstStyle/>
        <a:p>
          <a:endParaRPr lang="pl-PL"/>
        </a:p>
      </dgm:t>
    </dgm:pt>
    <dgm:pt modelId="{A4B3002B-DC89-4B3B-B6D2-730CE926A2EC}">
      <dgm:prSet phldrT="[Tekst]" custT="1"/>
      <dgm:spPr/>
      <dgm:t>
        <a:bodyPr/>
        <a:lstStyle/>
        <a:p>
          <a:r>
            <a:rPr lang="pl-PL" sz="1600" dirty="0" smtClean="0"/>
            <a:t>Warunki wejścia w życie Porozumień Międzygminnych</a:t>
          </a:r>
          <a:endParaRPr lang="pl-PL" sz="1600" dirty="0"/>
        </a:p>
      </dgm:t>
    </dgm:pt>
    <dgm:pt modelId="{3B1CA53B-1D14-4E5D-B8EF-133509912AC9}" type="parTrans" cxnId="{2B9DA506-A954-45F8-BBDC-E1148DCD3C55}">
      <dgm:prSet/>
      <dgm:spPr/>
      <dgm:t>
        <a:bodyPr/>
        <a:lstStyle/>
        <a:p>
          <a:endParaRPr lang="pl-PL"/>
        </a:p>
      </dgm:t>
    </dgm:pt>
    <dgm:pt modelId="{82E65CA7-10E5-44CF-86F6-8E629B6180C8}" type="sibTrans" cxnId="{2B9DA506-A954-45F8-BBDC-E1148DCD3C55}">
      <dgm:prSet/>
      <dgm:spPr/>
      <dgm:t>
        <a:bodyPr/>
        <a:lstStyle/>
        <a:p>
          <a:endParaRPr lang="pl-PL"/>
        </a:p>
      </dgm:t>
    </dgm:pt>
    <dgm:pt modelId="{7E8EFCA7-C408-4765-8B88-3C1C59964E4C}">
      <dgm:prSet phldrT="[Tekst]" custT="1"/>
      <dgm:spPr/>
      <dgm:t>
        <a:bodyPr/>
        <a:lstStyle/>
        <a:p>
          <a:r>
            <a:rPr lang="pl-PL" sz="1300" dirty="0" smtClean="0"/>
            <a:t>Zawarcie umowy PPP</a:t>
          </a:r>
          <a:endParaRPr lang="pl-PL" sz="1300" dirty="0"/>
        </a:p>
      </dgm:t>
    </dgm:pt>
    <dgm:pt modelId="{783C62AB-328A-4798-B884-EBDDE3F128FD}" type="parTrans" cxnId="{4522B946-75A2-4E18-A1EE-A31EF63FCC74}">
      <dgm:prSet/>
      <dgm:spPr/>
      <dgm:t>
        <a:bodyPr/>
        <a:lstStyle/>
        <a:p>
          <a:endParaRPr lang="pl-PL"/>
        </a:p>
      </dgm:t>
    </dgm:pt>
    <dgm:pt modelId="{E14E4557-3E1C-4897-B101-D5C7FF6BCB20}" type="sibTrans" cxnId="{4522B946-75A2-4E18-A1EE-A31EF63FCC74}">
      <dgm:prSet/>
      <dgm:spPr/>
      <dgm:t>
        <a:bodyPr/>
        <a:lstStyle/>
        <a:p>
          <a:endParaRPr lang="pl-PL"/>
        </a:p>
      </dgm:t>
    </dgm:pt>
    <dgm:pt modelId="{166CBE51-B9FA-4C45-8923-ABB40AC66726}">
      <dgm:prSet phldrT="[Tekst]" custT="1"/>
      <dgm:spPr/>
      <dgm:t>
        <a:bodyPr/>
        <a:lstStyle/>
        <a:p>
          <a:r>
            <a:rPr lang="pl-PL" sz="1300" dirty="0" smtClean="0"/>
            <a:t>Zapewnienie dofinansowania Projektu</a:t>
          </a:r>
          <a:endParaRPr lang="pl-PL" sz="1300" dirty="0"/>
        </a:p>
      </dgm:t>
    </dgm:pt>
    <dgm:pt modelId="{97562450-A21D-447B-B240-2D14631AF340}" type="parTrans" cxnId="{7FF3F55F-B038-4367-806A-9B7F30434BA4}">
      <dgm:prSet/>
      <dgm:spPr/>
      <dgm:t>
        <a:bodyPr/>
        <a:lstStyle/>
        <a:p>
          <a:endParaRPr lang="pl-PL"/>
        </a:p>
      </dgm:t>
    </dgm:pt>
    <dgm:pt modelId="{E4223049-A6DF-4E7A-9B7B-BEBFA57464FB}" type="sibTrans" cxnId="{7FF3F55F-B038-4367-806A-9B7F30434BA4}">
      <dgm:prSet/>
      <dgm:spPr/>
      <dgm:t>
        <a:bodyPr/>
        <a:lstStyle/>
        <a:p>
          <a:endParaRPr lang="pl-PL"/>
        </a:p>
      </dgm:t>
    </dgm:pt>
    <dgm:pt modelId="{385D7AC3-D292-4026-BE98-E1DBD3D3DA96}">
      <dgm:prSet phldrT="[Tekst]" custT="1"/>
      <dgm:spPr/>
      <dgm:t>
        <a:bodyPr/>
        <a:lstStyle/>
        <a:p>
          <a:r>
            <a:rPr lang="pl-PL" sz="1300" dirty="0" smtClean="0"/>
            <a:t>Cena jednostkowa zagospodarowania Odpadu Umownego na dzień zawarcia umowy PPP nie będzie wyższa niż określona w Porozumieniu</a:t>
          </a:r>
          <a:endParaRPr lang="pl-PL" sz="1300" dirty="0"/>
        </a:p>
      </dgm:t>
    </dgm:pt>
    <dgm:pt modelId="{12B18388-50E9-4E88-B021-31ECE48FAE78}" type="parTrans" cxnId="{EE776488-41C3-4D5E-83BB-86E1EE501FA3}">
      <dgm:prSet/>
      <dgm:spPr/>
      <dgm:t>
        <a:bodyPr/>
        <a:lstStyle/>
        <a:p>
          <a:endParaRPr lang="pl-PL"/>
        </a:p>
      </dgm:t>
    </dgm:pt>
    <dgm:pt modelId="{1BDDB031-3C86-439B-BA8F-E6045C104C21}" type="sibTrans" cxnId="{EE776488-41C3-4D5E-83BB-86E1EE501FA3}">
      <dgm:prSet/>
      <dgm:spPr/>
      <dgm:t>
        <a:bodyPr/>
        <a:lstStyle/>
        <a:p>
          <a:endParaRPr lang="pl-PL"/>
        </a:p>
      </dgm:t>
    </dgm:pt>
    <dgm:pt modelId="{FBB4C102-1144-4AA5-BFA5-143F5FDCCBA1}">
      <dgm:prSet custT="1"/>
      <dgm:spPr/>
      <dgm:t>
        <a:bodyPr/>
        <a:lstStyle/>
        <a:p>
          <a:r>
            <a:rPr lang="pl-PL" sz="1300" dirty="0" smtClean="0">
              <a:latin typeface="+mn-lt"/>
            </a:rPr>
            <a:t>w ramach opłaty rocznej zagospodarowanie określonej w Porozumieniu ilości Odpadów Umownych</a:t>
          </a:r>
        </a:p>
      </dgm:t>
    </dgm:pt>
    <dgm:pt modelId="{45B12184-0E1E-4D28-AF15-0D39C14DFE18}" type="parTrans" cxnId="{AB0FC336-8399-4EC9-ACE5-089667B68C3E}">
      <dgm:prSet/>
      <dgm:spPr/>
      <dgm:t>
        <a:bodyPr/>
        <a:lstStyle/>
        <a:p>
          <a:endParaRPr lang="pl-PL"/>
        </a:p>
      </dgm:t>
    </dgm:pt>
    <dgm:pt modelId="{37F2FAFE-729A-46DB-B787-0158854D6556}" type="sibTrans" cxnId="{AB0FC336-8399-4EC9-ACE5-089667B68C3E}">
      <dgm:prSet/>
      <dgm:spPr/>
      <dgm:t>
        <a:bodyPr/>
        <a:lstStyle/>
        <a:p>
          <a:endParaRPr lang="pl-PL"/>
        </a:p>
      </dgm:t>
    </dgm:pt>
    <dgm:pt modelId="{26FBFF99-B091-4B49-9AAF-58CF3CDD54A6}">
      <dgm:prSet custT="1"/>
      <dgm:spPr/>
      <dgm:t>
        <a:bodyPr/>
        <a:lstStyle/>
        <a:p>
          <a:r>
            <a:rPr lang="pl-PL" sz="1300" dirty="0" smtClean="0">
              <a:latin typeface="+mn-lt"/>
            </a:rPr>
            <a:t>jeżeli koszty zagospodarowania Odpadów Umownych okażą się wyższe niż opłata roczna, to Gmina pokryje różnicę - jeżeli koszty będą niższe, to Miasto Gdańsk zwróci Gminie różnicę (łączny koszt zagospodarowania będzie ustalony w ten sam sposób, jak dla Miasta Gdańska)</a:t>
          </a:r>
        </a:p>
      </dgm:t>
    </dgm:pt>
    <dgm:pt modelId="{DF25AD76-3C27-4CB2-9B93-871FC653F49B}" type="parTrans" cxnId="{5EBF95C1-61B9-4434-8198-D344692A44E6}">
      <dgm:prSet/>
      <dgm:spPr/>
      <dgm:t>
        <a:bodyPr/>
        <a:lstStyle/>
        <a:p>
          <a:endParaRPr lang="pl-PL"/>
        </a:p>
      </dgm:t>
    </dgm:pt>
    <dgm:pt modelId="{BD096D7F-0116-4684-9D65-0D32A1F2EC98}" type="sibTrans" cxnId="{5EBF95C1-61B9-4434-8198-D344692A44E6}">
      <dgm:prSet/>
      <dgm:spPr/>
      <dgm:t>
        <a:bodyPr/>
        <a:lstStyle/>
        <a:p>
          <a:endParaRPr lang="pl-PL"/>
        </a:p>
      </dgm:t>
    </dgm:pt>
    <dgm:pt modelId="{A47A6BC5-CAD4-441E-986C-B05E51AD93B4}">
      <dgm:prSet custT="1"/>
      <dgm:spPr/>
      <dgm:t>
        <a:bodyPr/>
        <a:lstStyle/>
        <a:p>
          <a:r>
            <a:rPr lang="pl-PL" sz="1300" dirty="0" smtClean="0">
              <a:latin typeface="+mn-lt"/>
            </a:rPr>
            <a:t>za zagospodarowanie frakcji energetycznej powyżej ilości  zadeklarowanej przez Gminę - opłata zgodnie z Regulaminem ZTPO (nie wyższa niż  określona dla Miasta Gdańska z uwzględnieniem kosztów transportu )</a:t>
          </a:r>
          <a:endParaRPr lang="pl-PL" sz="1300" dirty="0">
            <a:latin typeface="+mn-lt"/>
          </a:endParaRPr>
        </a:p>
      </dgm:t>
    </dgm:pt>
    <dgm:pt modelId="{6AE4369A-4884-4BC3-BD51-6272C52A3544}" type="parTrans" cxnId="{958154A0-6CD3-4AC0-A4FF-0FE3B1B174B2}">
      <dgm:prSet/>
      <dgm:spPr/>
      <dgm:t>
        <a:bodyPr/>
        <a:lstStyle/>
        <a:p>
          <a:endParaRPr lang="pl-PL"/>
        </a:p>
      </dgm:t>
    </dgm:pt>
    <dgm:pt modelId="{AC9686C9-AE5E-4FCE-9F40-6848033198FE}" type="sibTrans" cxnId="{958154A0-6CD3-4AC0-A4FF-0FE3B1B174B2}">
      <dgm:prSet/>
      <dgm:spPr/>
      <dgm:t>
        <a:bodyPr/>
        <a:lstStyle/>
        <a:p>
          <a:endParaRPr lang="pl-PL"/>
        </a:p>
      </dgm:t>
    </dgm:pt>
    <dgm:pt modelId="{D9CC2778-3F8A-425A-A952-4FF7C5F8DA5F}">
      <dgm:prSet custT="1"/>
      <dgm:spPr/>
      <dgm:t>
        <a:bodyPr/>
        <a:lstStyle/>
        <a:p>
          <a:r>
            <a:rPr lang="pl-PL" sz="1600" dirty="0" smtClean="0"/>
            <a:t>Określenie wymogów dla Odpadów Umownych (Załącznik techniczny)</a:t>
          </a:r>
          <a:endParaRPr lang="pl-PL" sz="1600" dirty="0"/>
        </a:p>
      </dgm:t>
    </dgm:pt>
    <dgm:pt modelId="{57EAC58C-82C9-4199-9981-D2C1CF914A3F}" type="parTrans" cxnId="{20148189-38E3-453E-A3BA-4B6DBD02623C}">
      <dgm:prSet/>
      <dgm:spPr/>
      <dgm:t>
        <a:bodyPr/>
        <a:lstStyle/>
        <a:p>
          <a:endParaRPr lang="pl-PL"/>
        </a:p>
      </dgm:t>
    </dgm:pt>
    <dgm:pt modelId="{169FEB53-0171-4A7C-9DFC-0BC92B2935BF}" type="sibTrans" cxnId="{20148189-38E3-453E-A3BA-4B6DBD02623C}">
      <dgm:prSet/>
      <dgm:spPr/>
      <dgm:t>
        <a:bodyPr/>
        <a:lstStyle/>
        <a:p>
          <a:endParaRPr lang="pl-PL"/>
        </a:p>
      </dgm:t>
    </dgm:pt>
    <dgm:pt modelId="{34BA0CF3-8FC8-4D3C-B856-0C73276EE059}">
      <dgm:prSet custT="1"/>
      <dgm:spPr/>
      <dgm:t>
        <a:bodyPr/>
        <a:lstStyle/>
        <a:p>
          <a:r>
            <a:rPr lang="pl-PL" sz="1600" dirty="0" smtClean="0"/>
            <a:t>Zobowiązanie Gminy do zorganizowania systemu zbiórki i zagospodarowania odpadów  w sposób zapewniający wyselekcjonowanie Odpadów Umownych do zagospodarowania w ZTPO (dwa warianty)</a:t>
          </a:r>
          <a:endParaRPr lang="pl-PL" sz="1600" dirty="0"/>
        </a:p>
      </dgm:t>
    </dgm:pt>
    <dgm:pt modelId="{2F4CCA47-1B38-4F17-8FB2-4EA5B484ED6C}" type="parTrans" cxnId="{1E66E7B9-E8B3-40C2-913F-68351ED817A6}">
      <dgm:prSet/>
      <dgm:spPr/>
      <dgm:t>
        <a:bodyPr/>
        <a:lstStyle/>
        <a:p>
          <a:endParaRPr lang="pl-PL"/>
        </a:p>
      </dgm:t>
    </dgm:pt>
    <dgm:pt modelId="{63ED7251-D7F8-40F7-B207-FA233E564302}" type="sibTrans" cxnId="{1E66E7B9-E8B3-40C2-913F-68351ED817A6}">
      <dgm:prSet/>
      <dgm:spPr/>
      <dgm:t>
        <a:bodyPr/>
        <a:lstStyle/>
        <a:p>
          <a:endParaRPr lang="pl-PL"/>
        </a:p>
      </dgm:t>
    </dgm:pt>
    <dgm:pt modelId="{FEF9C8D3-FFF0-47BD-B3F1-CBE9B4427B3B}" type="pres">
      <dgm:prSet presAssocID="{A257C76D-D0D2-486E-A5C4-16629386A0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C701CE-1A86-4EE4-A8E5-4EF43858F1C1}" type="pres">
      <dgm:prSet presAssocID="{D9CC2778-3F8A-425A-A952-4FF7C5F8DA5F}" presName="parentText" presStyleLbl="node1" presStyleIdx="0" presStyleCnt="4" custLinFactY="-47057" custLinFactNeighborX="-3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611C06-DFB3-452D-9E32-28F3D00218B3}" type="pres">
      <dgm:prSet presAssocID="{169FEB53-0171-4A7C-9DFC-0BC92B2935BF}" presName="spacer" presStyleCnt="0"/>
      <dgm:spPr/>
    </dgm:pt>
    <dgm:pt modelId="{9EF47D49-1859-4A6B-B4EA-3D1AC1741529}" type="pres">
      <dgm:prSet presAssocID="{34BA0CF3-8FC8-4D3C-B856-0C73276EE059}" presName="parentText" presStyleLbl="node1" presStyleIdx="1" presStyleCnt="4" custScaleY="129155" custLinFactY="-397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DC1756-C969-4EFC-98D1-77BB0909B093}" type="pres">
      <dgm:prSet presAssocID="{63ED7251-D7F8-40F7-B207-FA233E564302}" presName="spacer" presStyleCnt="0"/>
      <dgm:spPr/>
    </dgm:pt>
    <dgm:pt modelId="{AEA05DF4-09D0-4CDA-A58A-B7FA2423D6AD}" type="pres">
      <dgm:prSet presAssocID="{AA10080C-D0E6-401D-A40F-28C72390A6FD}" presName="parentText" presStyleLbl="node1" presStyleIdx="2" presStyleCnt="4" custLinFactNeighborY="-131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CA298C-0303-46B3-A484-37029DC30046}" type="pres">
      <dgm:prSet presAssocID="{AA10080C-D0E6-401D-A40F-28C72390A6FD}" presName="childText" presStyleLbl="revTx" presStyleIdx="0" presStyleCnt="2" custLinFactNeighborY="-337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3F07BF-4BB3-47E3-A3F6-7A8EBFE673A2}" type="pres">
      <dgm:prSet presAssocID="{A4B3002B-DC89-4B3B-B6D2-730CE926A2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5CFA54-3DE8-4A2F-9D24-4D52A4958326}" type="pres">
      <dgm:prSet presAssocID="{A4B3002B-DC89-4B3B-B6D2-730CE926A2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470F6F-456B-445C-BCD8-D17F9C1878A8}" type="presOf" srcId="{D9CC2778-3F8A-425A-A952-4FF7C5F8DA5F}" destId="{A6C701CE-1A86-4EE4-A8E5-4EF43858F1C1}" srcOrd="0" destOrd="0" presId="urn:microsoft.com/office/officeart/2005/8/layout/vList2"/>
    <dgm:cxn modelId="{16206F57-E768-41CF-96FA-053ACC7A5412}" srcId="{A257C76D-D0D2-486E-A5C4-16629386A05D}" destId="{AA10080C-D0E6-401D-A40F-28C72390A6FD}" srcOrd="2" destOrd="0" parTransId="{29808925-3B0D-4C54-92B6-F528DC26D7D8}" sibTransId="{6B774755-8F09-4D10-B58A-E32DF5ED0789}"/>
    <dgm:cxn modelId="{20148189-38E3-453E-A3BA-4B6DBD02623C}" srcId="{A257C76D-D0D2-486E-A5C4-16629386A05D}" destId="{D9CC2778-3F8A-425A-A952-4FF7C5F8DA5F}" srcOrd="0" destOrd="0" parTransId="{57EAC58C-82C9-4199-9981-D2C1CF914A3F}" sibTransId="{169FEB53-0171-4A7C-9DFC-0BC92B2935BF}"/>
    <dgm:cxn modelId="{6B3F0DC8-04DC-4CDE-95DB-64A3F8011D24}" type="presOf" srcId="{9D44A6C3-0F72-4609-B3BD-E076A53F03A6}" destId="{3CCA298C-0303-46B3-A484-37029DC30046}" srcOrd="0" destOrd="0" presId="urn:microsoft.com/office/officeart/2005/8/layout/vList2"/>
    <dgm:cxn modelId="{24712DE1-7325-4DE9-833A-0143D8C585E1}" type="presOf" srcId="{FBB4C102-1144-4AA5-BFA5-143F5FDCCBA1}" destId="{3CCA298C-0303-46B3-A484-37029DC30046}" srcOrd="0" destOrd="1" presId="urn:microsoft.com/office/officeart/2005/8/layout/vList2"/>
    <dgm:cxn modelId="{825AB478-8DAA-45E0-8A6F-8DB3CD5918F9}" type="presOf" srcId="{385D7AC3-D292-4026-BE98-E1DBD3D3DA96}" destId="{455CFA54-3DE8-4A2F-9D24-4D52A4958326}" srcOrd="0" destOrd="2" presId="urn:microsoft.com/office/officeart/2005/8/layout/vList2"/>
    <dgm:cxn modelId="{48FE785C-9D04-4D2F-A6F1-015CE6B4DF96}" type="presOf" srcId="{34BA0CF3-8FC8-4D3C-B856-0C73276EE059}" destId="{9EF47D49-1859-4A6B-B4EA-3D1AC1741529}" srcOrd="0" destOrd="0" presId="urn:microsoft.com/office/officeart/2005/8/layout/vList2"/>
    <dgm:cxn modelId="{A0312C8B-40DE-4F7C-A46E-3781785FA7DF}" type="presOf" srcId="{A47A6BC5-CAD4-441E-986C-B05E51AD93B4}" destId="{3CCA298C-0303-46B3-A484-37029DC30046}" srcOrd="0" destOrd="3" presId="urn:microsoft.com/office/officeart/2005/8/layout/vList2"/>
    <dgm:cxn modelId="{5EBF95C1-61B9-4434-8198-D344692A44E6}" srcId="{AA10080C-D0E6-401D-A40F-28C72390A6FD}" destId="{26FBFF99-B091-4B49-9AAF-58CF3CDD54A6}" srcOrd="2" destOrd="0" parTransId="{DF25AD76-3C27-4CB2-9B93-871FC653F49B}" sibTransId="{BD096D7F-0116-4684-9D65-0D32A1F2EC98}"/>
    <dgm:cxn modelId="{958154A0-6CD3-4AC0-A4FF-0FE3B1B174B2}" srcId="{AA10080C-D0E6-401D-A40F-28C72390A6FD}" destId="{A47A6BC5-CAD4-441E-986C-B05E51AD93B4}" srcOrd="3" destOrd="0" parTransId="{6AE4369A-4884-4BC3-BD51-6272C52A3544}" sibTransId="{AC9686C9-AE5E-4FCE-9F40-6848033198FE}"/>
    <dgm:cxn modelId="{1E66E7B9-E8B3-40C2-913F-68351ED817A6}" srcId="{A257C76D-D0D2-486E-A5C4-16629386A05D}" destId="{34BA0CF3-8FC8-4D3C-B856-0C73276EE059}" srcOrd="1" destOrd="0" parTransId="{2F4CCA47-1B38-4F17-8FB2-4EA5B484ED6C}" sibTransId="{63ED7251-D7F8-40F7-B207-FA233E564302}"/>
    <dgm:cxn modelId="{F5C8C2C5-7995-43D7-9819-1B4F6A65A13D}" type="presOf" srcId="{A4B3002B-DC89-4B3B-B6D2-730CE926A2EC}" destId="{D83F07BF-4BB3-47E3-A3F6-7A8EBFE673A2}" srcOrd="0" destOrd="0" presId="urn:microsoft.com/office/officeart/2005/8/layout/vList2"/>
    <dgm:cxn modelId="{2B9DA506-A954-45F8-BBDC-E1148DCD3C55}" srcId="{A257C76D-D0D2-486E-A5C4-16629386A05D}" destId="{A4B3002B-DC89-4B3B-B6D2-730CE926A2EC}" srcOrd="3" destOrd="0" parTransId="{3B1CA53B-1D14-4E5D-B8EF-133509912AC9}" sibTransId="{82E65CA7-10E5-44CF-86F6-8E629B6180C8}"/>
    <dgm:cxn modelId="{B212099E-8807-4512-ABB9-84382DF7F536}" type="presOf" srcId="{7E8EFCA7-C408-4765-8B88-3C1C59964E4C}" destId="{455CFA54-3DE8-4A2F-9D24-4D52A4958326}" srcOrd="0" destOrd="0" presId="urn:microsoft.com/office/officeart/2005/8/layout/vList2"/>
    <dgm:cxn modelId="{7CE553B2-8AF6-4816-89F4-BFE7E483EBEF}" type="presOf" srcId="{166CBE51-B9FA-4C45-8923-ABB40AC66726}" destId="{455CFA54-3DE8-4A2F-9D24-4D52A4958326}" srcOrd="0" destOrd="1" presId="urn:microsoft.com/office/officeart/2005/8/layout/vList2"/>
    <dgm:cxn modelId="{7FF3F55F-B038-4367-806A-9B7F30434BA4}" srcId="{A4B3002B-DC89-4B3B-B6D2-730CE926A2EC}" destId="{166CBE51-B9FA-4C45-8923-ABB40AC66726}" srcOrd="1" destOrd="0" parTransId="{97562450-A21D-447B-B240-2D14631AF340}" sibTransId="{E4223049-A6DF-4E7A-9B7B-BEBFA57464FB}"/>
    <dgm:cxn modelId="{CE51AFA6-57E5-4925-B4CD-98A4CC973E0C}" type="presOf" srcId="{AA10080C-D0E6-401D-A40F-28C72390A6FD}" destId="{AEA05DF4-09D0-4CDA-A58A-B7FA2423D6AD}" srcOrd="0" destOrd="0" presId="urn:microsoft.com/office/officeart/2005/8/layout/vList2"/>
    <dgm:cxn modelId="{77BED725-43C5-40FF-83F6-B5FF01B53906}" type="presOf" srcId="{A257C76D-D0D2-486E-A5C4-16629386A05D}" destId="{FEF9C8D3-FFF0-47BD-B3F1-CBE9B4427B3B}" srcOrd="0" destOrd="0" presId="urn:microsoft.com/office/officeart/2005/8/layout/vList2"/>
    <dgm:cxn modelId="{87A80F4C-0C82-4F9C-960C-D9BBF32411C9}" srcId="{AA10080C-D0E6-401D-A40F-28C72390A6FD}" destId="{9D44A6C3-0F72-4609-B3BD-E076A53F03A6}" srcOrd="0" destOrd="0" parTransId="{027E7404-AA41-4D06-8571-84B22CBF9D57}" sibTransId="{42B3C0E4-8C8C-4441-85EA-E20772C104C3}"/>
    <dgm:cxn modelId="{AB0FC336-8399-4EC9-ACE5-089667B68C3E}" srcId="{AA10080C-D0E6-401D-A40F-28C72390A6FD}" destId="{FBB4C102-1144-4AA5-BFA5-143F5FDCCBA1}" srcOrd="1" destOrd="0" parTransId="{45B12184-0E1E-4D28-AF15-0D39C14DFE18}" sibTransId="{37F2FAFE-729A-46DB-B787-0158854D6556}"/>
    <dgm:cxn modelId="{4522B946-75A2-4E18-A1EE-A31EF63FCC74}" srcId="{A4B3002B-DC89-4B3B-B6D2-730CE926A2EC}" destId="{7E8EFCA7-C408-4765-8B88-3C1C59964E4C}" srcOrd="0" destOrd="0" parTransId="{783C62AB-328A-4798-B884-EBDDE3F128FD}" sibTransId="{E14E4557-3E1C-4897-B101-D5C7FF6BCB20}"/>
    <dgm:cxn modelId="{EE776488-41C3-4D5E-83BB-86E1EE501FA3}" srcId="{A4B3002B-DC89-4B3B-B6D2-730CE926A2EC}" destId="{385D7AC3-D292-4026-BE98-E1DBD3D3DA96}" srcOrd="2" destOrd="0" parTransId="{12B18388-50E9-4E88-B021-31ECE48FAE78}" sibTransId="{1BDDB031-3C86-439B-BA8F-E6045C104C21}"/>
    <dgm:cxn modelId="{53E13D6E-CB19-4CEA-998A-095B6EE364D9}" type="presOf" srcId="{26FBFF99-B091-4B49-9AAF-58CF3CDD54A6}" destId="{3CCA298C-0303-46B3-A484-37029DC30046}" srcOrd="0" destOrd="2" presId="urn:microsoft.com/office/officeart/2005/8/layout/vList2"/>
    <dgm:cxn modelId="{C34CD2D2-11A6-4FFE-9A6A-DD8631409621}" type="presParOf" srcId="{FEF9C8D3-FFF0-47BD-B3F1-CBE9B4427B3B}" destId="{A6C701CE-1A86-4EE4-A8E5-4EF43858F1C1}" srcOrd="0" destOrd="0" presId="urn:microsoft.com/office/officeart/2005/8/layout/vList2"/>
    <dgm:cxn modelId="{AC79CB00-CBBE-4D10-986F-B3D7284D3817}" type="presParOf" srcId="{FEF9C8D3-FFF0-47BD-B3F1-CBE9B4427B3B}" destId="{C5611C06-DFB3-452D-9E32-28F3D00218B3}" srcOrd="1" destOrd="0" presId="urn:microsoft.com/office/officeart/2005/8/layout/vList2"/>
    <dgm:cxn modelId="{3EBA1592-4086-4178-99B7-56DAACD02A73}" type="presParOf" srcId="{FEF9C8D3-FFF0-47BD-B3F1-CBE9B4427B3B}" destId="{9EF47D49-1859-4A6B-B4EA-3D1AC1741529}" srcOrd="2" destOrd="0" presId="urn:microsoft.com/office/officeart/2005/8/layout/vList2"/>
    <dgm:cxn modelId="{D1042B58-9172-4E8F-9181-F211A92A0C14}" type="presParOf" srcId="{FEF9C8D3-FFF0-47BD-B3F1-CBE9B4427B3B}" destId="{2BDC1756-C969-4EFC-98D1-77BB0909B093}" srcOrd="3" destOrd="0" presId="urn:microsoft.com/office/officeart/2005/8/layout/vList2"/>
    <dgm:cxn modelId="{BDBA21B5-A051-4B45-AAE9-FE963341B3E9}" type="presParOf" srcId="{FEF9C8D3-FFF0-47BD-B3F1-CBE9B4427B3B}" destId="{AEA05DF4-09D0-4CDA-A58A-B7FA2423D6AD}" srcOrd="4" destOrd="0" presId="urn:microsoft.com/office/officeart/2005/8/layout/vList2"/>
    <dgm:cxn modelId="{0D0BCDEC-6972-40F9-B582-9757B76786A0}" type="presParOf" srcId="{FEF9C8D3-FFF0-47BD-B3F1-CBE9B4427B3B}" destId="{3CCA298C-0303-46B3-A484-37029DC30046}" srcOrd="5" destOrd="0" presId="urn:microsoft.com/office/officeart/2005/8/layout/vList2"/>
    <dgm:cxn modelId="{D4F61969-2F17-4AAA-BF0D-98E8B17CCF98}" type="presParOf" srcId="{FEF9C8D3-FFF0-47BD-B3F1-CBE9B4427B3B}" destId="{D83F07BF-4BB3-47E3-A3F6-7A8EBFE673A2}" srcOrd="6" destOrd="0" presId="urn:microsoft.com/office/officeart/2005/8/layout/vList2"/>
    <dgm:cxn modelId="{7DF516E6-3612-4702-83D1-86D17F4931E4}" type="presParOf" srcId="{FEF9C8D3-FFF0-47BD-B3F1-CBE9B4427B3B}" destId="{455CFA54-3DE8-4A2F-9D24-4D52A495832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E50BA9-B671-4F30-ABDC-98DAAE7AAC8D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31D490-D2FE-4BC2-A331-CF1CCF63A201}">
      <dgm:prSet custT="1"/>
      <dgm:spPr>
        <a:solidFill>
          <a:srgbClr val="6096CD"/>
        </a:solidFill>
      </dgm:spPr>
      <dgm:t>
        <a:bodyPr/>
        <a:lstStyle/>
        <a:p>
          <a:pPr rtl="0"/>
          <a:r>
            <a:rPr lang="pl-PL" sz="1400" b="0" dirty="0" smtClean="0">
              <a:effectLst/>
            </a:rPr>
            <a:t>Powierzenie zadania publicznego – zagospodarowanie Odpadów Umownych</a:t>
          </a:r>
          <a:endParaRPr lang="pl-PL" sz="1400" b="0" dirty="0">
            <a:effectLst/>
          </a:endParaRPr>
        </a:p>
      </dgm:t>
    </dgm:pt>
    <dgm:pt modelId="{F42C7DB7-8697-4637-A21B-FFC8BB4133B0}" type="parTrans" cxnId="{9C8C1871-C7E6-4B84-A608-14DDB1301CF8}">
      <dgm:prSet/>
      <dgm:spPr/>
      <dgm:t>
        <a:bodyPr/>
        <a:lstStyle/>
        <a:p>
          <a:endParaRPr lang="pl-PL"/>
        </a:p>
      </dgm:t>
    </dgm:pt>
    <dgm:pt modelId="{BCB578F9-1A4D-4A4A-8A06-C45F9D5C110C}" type="sibTrans" cxnId="{9C8C1871-C7E6-4B84-A608-14DDB1301CF8}">
      <dgm:prSet/>
      <dgm:spPr/>
      <dgm:t>
        <a:bodyPr/>
        <a:lstStyle/>
        <a:p>
          <a:endParaRPr lang="pl-PL"/>
        </a:p>
      </dgm:t>
    </dgm:pt>
    <dgm:pt modelId="{6A71392F-F8D5-48F0-B468-3986470F1D49}">
      <dgm:prSet custT="1"/>
      <dgm:spPr>
        <a:solidFill>
          <a:srgbClr val="6096CD"/>
        </a:solidFill>
      </dgm:spPr>
      <dgm:t>
        <a:bodyPr/>
        <a:lstStyle/>
        <a:p>
          <a:pPr rtl="0"/>
          <a:r>
            <a:rPr lang="pl-PL" sz="1400" dirty="0" smtClean="0">
              <a:effectLst/>
            </a:rPr>
            <a:t>Zobowiązanie do zapłaty kosztów zagospodarowania Odpadów Umownych</a:t>
          </a:r>
          <a:endParaRPr lang="pl-PL" sz="1400" dirty="0">
            <a:effectLst/>
          </a:endParaRPr>
        </a:p>
      </dgm:t>
    </dgm:pt>
    <dgm:pt modelId="{078E9840-3D3C-40EF-BA57-05CF1A7DDAF2}" type="parTrans" cxnId="{D8EBAB2A-C0AD-478F-AC52-712248FAE1B1}">
      <dgm:prSet/>
      <dgm:spPr/>
      <dgm:t>
        <a:bodyPr/>
        <a:lstStyle/>
        <a:p>
          <a:endParaRPr lang="pl-PL"/>
        </a:p>
      </dgm:t>
    </dgm:pt>
    <dgm:pt modelId="{CB2703D5-C8E7-4DE0-804D-874868F84FB1}" type="sibTrans" cxnId="{D8EBAB2A-C0AD-478F-AC52-712248FAE1B1}">
      <dgm:prSet/>
      <dgm:spPr/>
      <dgm:t>
        <a:bodyPr/>
        <a:lstStyle/>
        <a:p>
          <a:endParaRPr lang="pl-PL"/>
        </a:p>
      </dgm:t>
    </dgm:pt>
    <dgm:pt modelId="{AE759096-E23A-49E4-A35B-E8C8A0BA61A2}" type="pres">
      <dgm:prSet presAssocID="{20E50BA9-B671-4F30-ABDC-98DAAE7AAC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5A5B182-8BCD-4E6F-935A-B1F973F5D9A4}" type="pres">
      <dgm:prSet presAssocID="{4B31D490-D2FE-4BC2-A331-CF1CCF63A201}" presName="linNode" presStyleCnt="0"/>
      <dgm:spPr/>
    </dgm:pt>
    <dgm:pt modelId="{DB0EB1A3-20BE-4567-ACAC-3A9D6D6B88C0}" type="pres">
      <dgm:prSet presAssocID="{4B31D490-D2FE-4BC2-A331-CF1CCF63A201}" presName="parentShp" presStyleLbl="node1" presStyleIdx="0" presStyleCnt="2" custScaleX="837971" custLinFactNeighborX="-149" custLinFactNeighborY="-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3461DE-45B6-40FB-AF59-BDAAE5C37613}" type="pres">
      <dgm:prSet presAssocID="{4B31D490-D2FE-4BC2-A331-CF1CCF63A201}" presName="childShp" presStyleLbl="bgAccFollowNode1" presStyleIdx="0" presStyleCnt="2">
        <dgm:presLayoutVars>
          <dgm:bulletEnabled val="1"/>
        </dgm:presLayoutVars>
      </dgm:prSet>
      <dgm:spPr/>
    </dgm:pt>
    <dgm:pt modelId="{9E1ACD20-9D38-402E-AB5C-BA8DA10578F3}" type="pres">
      <dgm:prSet presAssocID="{BCB578F9-1A4D-4A4A-8A06-C45F9D5C110C}" presName="spacing" presStyleCnt="0"/>
      <dgm:spPr/>
    </dgm:pt>
    <dgm:pt modelId="{9C5C0B42-0C40-41CF-9849-07C13DD8B8E8}" type="pres">
      <dgm:prSet presAssocID="{6A71392F-F8D5-48F0-B468-3986470F1D49}" presName="linNode" presStyleCnt="0"/>
      <dgm:spPr/>
    </dgm:pt>
    <dgm:pt modelId="{E5C81909-506F-427F-9FA1-FA42ACCA6BA1}" type="pres">
      <dgm:prSet presAssocID="{6A71392F-F8D5-48F0-B468-3986470F1D49}" presName="parentShp" presStyleLbl="node1" presStyleIdx="1" presStyleCnt="2" custScaleX="8421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26D87E-A801-42D6-85F9-E72913178F1F}" type="pres">
      <dgm:prSet presAssocID="{6A71392F-F8D5-48F0-B468-3986470F1D4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C8C1871-C7E6-4B84-A608-14DDB1301CF8}" srcId="{20E50BA9-B671-4F30-ABDC-98DAAE7AAC8D}" destId="{4B31D490-D2FE-4BC2-A331-CF1CCF63A201}" srcOrd="0" destOrd="0" parTransId="{F42C7DB7-8697-4637-A21B-FFC8BB4133B0}" sibTransId="{BCB578F9-1A4D-4A4A-8A06-C45F9D5C110C}"/>
    <dgm:cxn modelId="{6DE0FC99-BAB8-4CF5-A880-21C8D10FAE86}" type="presOf" srcId="{20E50BA9-B671-4F30-ABDC-98DAAE7AAC8D}" destId="{AE759096-E23A-49E4-A35B-E8C8A0BA61A2}" srcOrd="0" destOrd="0" presId="urn:microsoft.com/office/officeart/2005/8/layout/vList6"/>
    <dgm:cxn modelId="{48C30AB8-4D0C-4459-AAD3-803B0117A875}" type="presOf" srcId="{4B31D490-D2FE-4BC2-A331-CF1CCF63A201}" destId="{DB0EB1A3-20BE-4567-ACAC-3A9D6D6B88C0}" srcOrd="0" destOrd="0" presId="urn:microsoft.com/office/officeart/2005/8/layout/vList6"/>
    <dgm:cxn modelId="{D8EBAB2A-C0AD-478F-AC52-712248FAE1B1}" srcId="{20E50BA9-B671-4F30-ABDC-98DAAE7AAC8D}" destId="{6A71392F-F8D5-48F0-B468-3986470F1D49}" srcOrd="1" destOrd="0" parTransId="{078E9840-3D3C-40EF-BA57-05CF1A7DDAF2}" sibTransId="{CB2703D5-C8E7-4DE0-804D-874868F84FB1}"/>
    <dgm:cxn modelId="{B30A8468-8996-4A8A-8D20-732A0339EF97}" type="presOf" srcId="{6A71392F-F8D5-48F0-B468-3986470F1D49}" destId="{E5C81909-506F-427F-9FA1-FA42ACCA6BA1}" srcOrd="0" destOrd="0" presId="urn:microsoft.com/office/officeart/2005/8/layout/vList6"/>
    <dgm:cxn modelId="{88F6B2A1-9D72-4C38-A202-1F72C53217CC}" type="presParOf" srcId="{AE759096-E23A-49E4-A35B-E8C8A0BA61A2}" destId="{15A5B182-8BCD-4E6F-935A-B1F973F5D9A4}" srcOrd="0" destOrd="0" presId="urn:microsoft.com/office/officeart/2005/8/layout/vList6"/>
    <dgm:cxn modelId="{0295A323-9C80-443C-BB54-406ECCBAC878}" type="presParOf" srcId="{15A5B182-8BCD-4E6F-935A-B1F973F5D9A4}" destId="{DB0EB1A3-20BE-4567-ACAC-3A9D6D6B88C0}" srcOrd="0" destOrd="0" presId="urn:microsoft.com/office/officeart/2005/8/layout/vList6"/>
    <dgm:cxn modelId="{0C5F6E5A-4358-4C4C-B002-DD1052879D78}" type="presParOf" srcId="{15A5B182-8BCD-4E6F-935A-B1F973F5D9A4}" destId="{843461DE-45B6-40FB-AF59-BDAAE5C37613}" srcOrd="1" destOrd="0" presId="urn:microsoft.com/office/officeart/2005/8/layout/vList6"/>
    <dgm:cxn modelId="{AEA6523B-941F-4E6A-B2CC-9C58D86587CC}" type="presParOf" srcId="{AE759096-E23A-49E4-A35B-E8C8A0BA61A2}" destId="{9E1ACD20-9D38-402E-AB5C-BA8DA10578F3}" srcOrd="1" destOrd="0" presId="urn:microsoft.com/office/officeart/2005/8/layout/vList6"/>
    <dgm:cxn modelId="{B9E8257B-DA9E-4AF0-9DE8-24504C0B20F6}" type="presParOf" srcId="{AE759096-E23A-49E4-A35B-E8C8A0BA61A2}" destId="{9C5C0B42-0C40-41CF-9849-07C13DD8B8E8}" srcOrd="2" destOrd="0" presId="urn:microsoft.com/office/officeart/2005/8/layout/vList6"/>
    <dgm:cxn modelId="{9B8F0C09-CD82-46AE-8F43-9843A9B32292}" type="presParOf" srcId="{9C5C0B42-0C40-41CF-9849-07C13DD8B8E8}" destId="{E5C81909-506F-427F-9FA1-FA42ACCA6BA1}" srcOrd="0" destOrd="0" presId="urn:microsoft.com/office/officeart/2005/8/layout/vList6"/>
    <dgm:cxn modelId="{F13FB32C-9A40-499A-85A9-272E2348A9DF}" type="presParOf" srcId="{9C5C0B42-0C40-41CF-9849-07C13DD8B8E8}" destId="{4626D87E-A801-42D6-85F9-E72913178F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00E5F-EFD4-4871-8C5F-B238E43A05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5E2B78-942F-4F97-8248-FD883195A0BE}">
      <dgm:prSet phldrT="[Tekst]" custT="1"/>
      <dgm:spPr/>
      <dgm:t>
        <a:bodyPr/>
        <a:lstStyle/>
        <a:p>
          <a:r>
            <a:rPr lang="pl-PL" sz="1600" dirty="0" smtClean="0"/>
            <a:t>Miasto Gdańsk powierza SPV termiczne zagospodarowanie Odpadów Umownych wyselekcjonowanych z odpadów komunalnych pochodzących z terenu Miasta Gdańska i Gmin Partnerskich </a:t>
          </a:r>
          <a:endParaRPr lang="pl-PL" sz="1600" dirty="0"/>
        </a:p>
      </dgm:t>
    </dgm:pt>
    <dgm:pt modelId="{BD98DAF3-5E03-4174-BD72-446F21960E39}" type="parTrans" cxnId="{7046D548-ADCA-446D-B87C-2CABD1B28A99}">
      <dgm:prSet/>
      <dgm:spPr/>
      <dgm:t>
        <a:bodyPr/>
        <a:lstStyle/>
        <a:p>
          <a:endParaRPr lang="pl-PL"/>
        </a:p>
      </dgm:t>
    </dgm:pt>
    <dgm:pt modelId="{98BA3015-D84A-47F3-9B13-6053097DD7BE}" type="sibTrans" cxnId="{7046D548-ADCA-446D-B87C-2CABD1B28A99}">
      <dgm:prSet/>
      <dgm:spPr/>
      <dgm:t>
        <a:bodyPr/>
        <a:lstStyle/>
        <a:p>
          <a:endParaRPr lang="pl-PL"/>
        </a:p>
      </dgm:t>
    </dgm:pt>
    <dgm:pt modelId="{65B41335-A239-41D6-9F91-C05D9E5C6C36}">
      <dgm:prSet phldrT="[Tekst]" custT="1"/>
      <dgm:spPr/>
      <dgm:t>
        <a:bodyPr/>
        <a:lstStyle/>
        <a:p>
          <a:r>
            <a:rPr lang="pl-PL" sz="1600" dirty="0" smtClean="0"/>
            <a:t>Określenie wynagrodzenia SPV – Rekompensata za świadczone usługi publiczne</a:t>
          </a:r>
          <a:endParaRPr lang="pl-PL" sz="1600" dirty="0"/>
        </a:p>
      </dgm:t>
    </dgm:pt>
    <dgm:pt modelId="{2B24ADC6-4DC2-40CE-8AB7-88C6232A0A2E}" type="parTrans" cxnId="{D5737CFA-988A-47F7-A4DA-1035DDDD9C9F}">
      <dgm:prSet/>
      <dgm:spPr/>
      <dgm:t>
        <a:bodyPr/>
        <a:lstStyle/>
        <a:p>
          <a:endParaRPr lang="pl-PL"/>
        </a:p>
      </dgm:t>
    </dgm:pt>
    <dgm:pt modelId="{3241DDE6-83D9-403B-B168-60CA95B60CD0}" type="sibTrans" cxnId="{D5737CFA-988A-47F7-A4DA-1035DDDD9C9F}">
      <dgm:prSet/>
      <dgm:spPr/>
      <dgm:t>
        <a:bodyPr/>
        <a:lstStyle/>
        <a:p>
          <a:endParaRPr lang="pl-PL"/>
        </a:p>
      </dgm:t>
    </dgm:pt>
    <dgm:pt modelId="{7A206C43-B323-4B4E-9E94-FAA679AD226B}">
      <dgm:prSet phldrT="[Tekst]" custT="1"/>
      <dgm:spPr/>
      <dgm:t>
        <a:bodyPr/>
        <a:lstStyle/>
        <a:p>
          <a:r>
            <a:rPr lang="pl-PL" sz="1400" dirty="0" smtClean="0"/>
            <a:t>kwota odpowiadająca kosztom termicznego zagospodarowania Odpadów Umownych  po uwzględnieniu przychodów ze sprzedaży energii cieplnej i elektrycznej  lub innych przychodów SPV z uwzględnieniem rozsądnego zysku</a:t>
          </a:r>
          <a:endParaRPr lang="pl-PL" sz="1400" dirty="0"/>
        </a:p>
      </dgm:t>
    </dgm:pt>
    <dgm:pt modelId="{1948358D-53C0-4A5D-A8BD-6881989DC3FC}" type="sibTrans" cxnId="{2DBC0CBE-61D4-4BD9-931F-A6FFD97F5808}">
      <dgm:prSet/>
      <dgm:spPr/>
      <dgm:t>
        <a:bodyPr/>
        <a:lstStyle/>
        <a:p>
          <a:endParaRPr lang="pl-PL"/>
        </a:p>
      </dgm:t>
    </dgm:pt>
    <dgm:pt modelId="{F53DB773-1E7B-43A8-80DC-7082496E06DF}" type="parTrans" cxnId="{2DBC0CBE-61D4-4BD9-931F-A6FFD97F5808}">
      <dgm:prSet/>
      <dgm:spPr/>
      <dgm:t>
        <a:bodyPr/>
        <a:lstStyle/>
        <a:p>
          <a:endParaRPr lang="pl-PL"/>
        </a:p>
      </dgm:t>
    </dgm:pt>
    <dgm:pt modelId="{913123A6-AD0C-4ECA-9982-1399EFDA689C}">
      <dgm:prSet custT="1"/>
      <dgm:spPr/>
      <dgm:t>
        <a:bodyPr/>
        <a:lstStyle/>
        <a:p>
          <a:r>
            <a:rPr lang="pl-PL" sz="1600" dirty="0" smtClean="0"/>
            <a:t>Budowa i eksploatacja ZTPO w formule PPP – zorganizowanie i nadzorowanie wykonywania działań przez Partnera Prywatnego</a:t>
          </a:r>
          <a:endParaRPr lang="pl-PL" sz="1600" dirty="0"/>
        </a:p>
      </dgm:t>
    </dgm:pt>
    <dgm:pt modelId="{2C874E46-BDC4-49E8-A922-66DC0E1848F5}" type="parTrans" cxnId="{EA16133B-AC89-477C-8BB0-CD2568956120}">
      <dgm:prSet/>
      <dgm:spPr/>
      <dgm:t>
        <a:bodyPr/>
        <a:lstStyle/>
        <a:p>
          <a:endParaRPr lang="pl-PL"/>
        </a:p>
      </dgm:t>
    </dgm:pt>
    <dgm:pt modelId="{28D68846-776E-48CB-8421-15E38064DAFA}" type="sibTrans" cxnId="{EA16133B-AC89-477C-8BB0-CD2568956120}">
      <dgm:prSet/>
      <dgm:spPr/>
      <dgm:t>
        <a:bodyPr/>
        <a:lstStyle/>
        <a:p>
          <a:endParaRPr lang="pl-PL"/>
        </a:p>
      </dgm:t>
    </dgm:pt>
    <dgm:pt modelId="{B81CBF3B-9014-4D5B-B0F8-CE3F848D5447}">
      <dgm:prSet phldrT="[Tekst]" custT="1"/>
      <dgm:spPr/>
      <dgm:t>
        <a:bodyPr/>
        <a:lstStyle/>
        <a:p>
          <a:r>
            <a:rPr lang="pl-PL" sz="1400" dirty="0" smtClean="0"/>
            <a:t>Rekompensata faktycznie wykorzystywana tylko na pokrycie kosztów świadczonych usług publicznych z zachowaniem prawa SPV do rozsądnego zysku</a:t>
          </a:r>
          <a:endParaRPr lang="pl-PL" sz="1400" dirty="0"/>
        </a:p>
      </dgm:t>
    </dgm:pt>
    <dgm:pt modelId="{4651AA71-CBF8-4CF9-A93C-333726E86FC6}" type="parTrans" cxnId="{46A17D63-898A-44D4-AABA-9ADB98FB0907}">
      <dgm:prSet/>
      <dgm:spPr/>
      <dgm:t>
        <a:bodyPr/>
        <a:lstStyle/>
        <a:p>
          <a:endParaRPr lang="pl-PL"/>
        </a:p>
      </dgm:t>
    </dgm:pt>
    <dgm:pt modelId="{FA44CB0F-8F98-4EF6-A14E-0889B1714A2B}" type="sibTrans" cxnId="{46A17D63-898A-44D4-AABA-9ADB98FB0907}">
      <dgm:prSet/>
      <dgm:spPr/>
      <dgm:t>
        <a:bodyPr/>
        <a:lstStyle/>
        <a:p>
          <a:endParaRPr lang="pl-PL"/>
        </a:p>
      </dgm:t>
    </dgm:pt>
    <dgm:pt modelId="{03D712E0-D891-43A0-BB0C-39ABB73E52CE}">
      <dgm:prSet phldrT="[Tekst]" custT="1"/>
      <dgm:spPr/>
      <dgm:t>
        <a:bodyPr/>
        <a:lstStyle/>
        <a:p>
          <a:r>
            <a:rPr lang="pl-PL" sz="1400" dirty="0" smtClean="0"/>
            <a:t>obowiązek zwrotu nadwyżki Rekompensaty.</a:t>
          </a:r>
          <a:endParaRPr lang="pl-PL" sz="1400" dirty="0"/>
        </a:p>
      </dgm:t>
    </dgm:pt>
    <dgm:pt modelId="{2901586F-61B1-429C-B6A9-B300A595A33E}" type="parTrans" cxnId="{3F6A954E-F1F2-49D5-B029-EEC9DE82C8FD}">
      <dgm:prSet/>
      <dgm:spPr/>
      <dgm:t>
        <a:bodyPr/>
        <a:lstStyle/>
        <a:p>
          <a:endParaRPr lang="pl-PL"/>
        </a:p>
      </dgm:t>
    </dgm:pt>
    <dgm:pt modelId="{16CCFC8D-6243-48F9-A526-D855C97ED269}" type="sibTrans" cxnId="{3F6A954E-F1F2-49D5-B029-EEC9DE82C8FD}">
      <dgm:prSet/>
      <dgm:spPr/>
      <dgm:t>
        <a:bodyPr/>
        <a:lstStyle/>
        <a:p>
          <a:endParaRPr lang="pl-PL"/>
        </a:p>
      </dgm:t>
    </dgm:pt>
    <dgm:pt modelId="{08CC9F04-6E10-4899-9D7B-16D2E138A827}">
      <dgm:prSet custT="1"/>
      <dgm:spPr/>
      <dgm:t>
        <a:bodyPr/>
        <a:lstStyle/>
        <a:p>
          <a:r>
            <a:rPr lang="pl-PL" sz="1600" dirty="0" smtClean="0"/>
            <a:t>Określenie zasad odbioru Odpadów Umownych wskazanych w Porozumieniach Międzygminnych</a:t>
          </a:r>
          <a:endParaRPr lang="pl-PL" sz="1600" dirty="0"/>
        </a:p>
      </dgm:t>
    </dgm:pt>
    <dgm:pt modelId="{FFF3FB73-42DC-49E3-95FE-ECF84C3EC111}" type="parTrans" cxnId="{29F92843-9DC9-4910-967D-05C1CB2117FD}">
      <dgm:prSet/>
      <dgm:spPr/>
      <dgm:t>
        <a:bodyPr/>
        <a:lstStyle/>
        <a:p>
          <a:endParaRPr lang="pl-PL"/>
        </a:p>
      </dgm:t>
    </dgm:pt>
    <dgm:pt modelId="{9921E3F0-8E20-4D88-901A-BA7D21EA6C71}" type="sibTrans" cxnId="{29F92843-9DC9-4910-967D-05C1CB2117FD}">
      <dgm:prSet/>
      <dgm:spPr/>
      <dgm:t>
        <a:bodyPr/>
        <a:lstStyle/>
        <a:p>
          <a:endParaRPr lang="pl-PL"/>
        </a:p>
      </dgm:t>
    </dgm:pt>
    <dgm:pt modelId="{54BBE899-982C-410B-A794-495B0D7BD871}">
      <dgm:prSet custT="1"/>
      <dgm:spPr/>
      <dgm:t>
        <a:bodyPr/>
        <a:lstStyle/>
        <a:p>
          <a:r>
            <a:rPr lang="pl-PL" sz="1600" dirty="0" smtClean="0"/>
            <a:t>Miasto Gdańsk pokryje koszty dostępności instalacji ZTPO ponoszone przez SPV w ramach umowy PPP (również gdy nie zostaną dostarczone Odpady Umowne)</a:t>
          </a:r>
          <a:endParaRPr lang="pl-PL" sz="1600" dirty="0"/>
        </a:p>
      </dgm:t>
    </dgm:pt>
    <dgm:pt modelId="{AB4FF489-7A90-4727-B482-7BC04A8FF829}" type="parTrans" cxnId="{A743ACCF-C57C-4C37-9D5F-471B11795C90}">
      <dgm:prSet/>
      <dgm:spPr/>
      <dgm:t>
        <a:bodyPr/>
        <a:lstStyle/>
        <a:p>
          <a:endParaRPr lang="pl-PL"/>
        </a:p>
      </dgm:t>
    </dgm:pt>
    <dgm:pt modelId="{A163FADC-F863-42FE-8EBB-E60028DF387F}" type="sibTrans" cxnId="{A743ACCF-C57C-4C37-9D5F-471B11795C90}">
      <dgm:prSet/>
      <dgm:spPr/>
      <dgm:t>
        <a:bodyPr/>
        <a:lstStyle/>
        <a:p>
          <a:endParaRPr lang="pl-PL"/>
        </a:p>
      </dgm:t>
    </dgm:pt>
    <dgm:pt modelId="{F66284CA-9DE1-43F3-8CC3-2B3B72CDA921}" type="pres">
      <dgm:prSet presAssocID="{48400E5F-EFD4-4871-8C5F-B238E43A05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2D35860-5D6F-4AB5-805D-CF08338A5F01}" type="pres">
      <dgm:prSet presAssocID="{9E5E2B78-942F-4F97-8248-FD883195A0BE}" presName="parentText" presStyleLbl="node1" presStyleIdx="0" presStyleCnt="5" custScaleY="130837" custLinFactY="-312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7608D-6DC1-43B8-8A89-F53EE45B7D25}" type="pres">
      <dgm:prSet presAssocID="{98BA3015-D84A-47F3-9B13-6053097DD7BE}" presName="spacer" presStyleCnt="0"/>
      <dgm:spPr/>
    </dgm:pt>
    <dgm:pt modelId="{231749B9-1EAD-4A56-9E17-292CAC4F981A}" type="pres">
      <dgm:prSet presAssocID="{913123A6-AD0C-4ECA-9982-1399EFDA689C}" presName="parentText" presStyleLbl="node1" presStyleIdx="1" presStyleCnt="5" custScaleY="101714" custLinFactY="-22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FDC312-D95A-4FDE-ABB5-B860A3B8BF38}" type="pres">
      <dgm:prSet presAssocID="{28D68846-776E-48CB-8421-15E38064DAFA}" presName="spacer" presStyleCnt="0"/>
      <dgm:spPr/>
    </dgm:pt>
    <dgm:pt modelId="{F8138159-0255-49C7-B6EB-0A4EF7BD2131}" type="pres">
      <dgm:prSet presAssocID="{54BBE899-982C-410B-A794-495B0D7BD871}" presName="parentText" presStyleLbl="node1" presStyleIdx="2" presStyleCnt="5" custScaleY="106148" custLinFactY="-37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9A58A2-F0CE-4301-8FF3-889BD1DB8661}" type="pres">
      <dgm:prSet presAssocID="{A163FADC-F863-42FE-8EBB-E60028DF387F}" presName="spacer" presStyleCnt="0"/>
      <dgm:spPr/>
    </dgm:pt>
    <dgm:pt modelId="{05DE4A40-8638-4C38-B385-C2E963E02E10}" type="pres">
      <dgm:prSet presAssocID="{08CC9F04-6E10-4899-9D7B-16D2E138A827}" presName="parentText" presStyleLbl="node1" presStyleIdx="3" presStyleCnt="5" custScaleY="90789" custLinFactY="-82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20DCE1-2A92-4FB7-BCD1-D629B37F2A12}" type="pres">
      <dgm:prSet presAssocID="{9921E3F0-8E20-4D88-901A-BA7D21EA6C71}" presName="spacer" presStyleCnt="0"/>
      <dgm:spPr/>
    </dgm:pt>
    <dgm:pt modelId="{65CB2417-BFA6-4061-8DAC-9FEC4846ADCE}" type="pres">
      <dgm:prSet presAssocID="{65B41335-A239-41D6-9F91-C05D9E5C6C36}" presName="parentText" presStyleLbl="node1" presStyleIdx="4" presStyleCnt="5" custScaleY="104267" custLinFactNeighborY="-578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AA3E10-B3C5-475A-9082-F6B8597E2EBE}" type="pres">
      <dgm:prSet presAssocID="{65B41335-A239-41D6-9F91-C05D9E5C6C36}" presName="childText" presStyleLbl="revTx" presStyleIdx="0" presStyleCnt="1" custLinFactNeighborX="613" custLinFactNeighborY="-40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43ACCF-C57C-4C37-9D5F-471B11795C90}" srcId="{48400E5F-EFD4-4871-8C5F-B238E43A05BD}" destId="{54BBE899-982C-410B-A794-495B0D7BD871}" srcOrd="2" destOrd="0" parTransId="{AB4FF489-7A90-4727-B482-7BC04A8FF829}" sibTransId="{A163FADC-F863-42FE-8EBB-E60028DF387F}"/>
    <dgm:cxn modelId="{29F92843-9DC9-4910-967D-05C1CB2117FD}" srcId="{48400E5F-EFD4-4871-8C5F-B238E43A05BD}" destId="{08CC9F04-6E10-4899-9D7B-16D2E138A827}" srcOrd="3" destOrd="0" parTransId="{FFF3FB73-42DC-49E3-95FE-ECF84C3EC111}" sibTransId="{9921E3F0-8E20-4D88-901A-BA7D21EA6C71}"/>
    <dgm:cxn modelId="{1B2E374F-0B9D-4028-BE5D-91D0E4CB4D89}" type="presOf" srcId="{54BBE899-982C-410B-A794-495B0D7BD871}" destId="{F8138159-0255-49C7-B6EB-0A4EF7BD2131}" srcOrd="0" destOrd="0" presId="urn:microsoft.com/office/officeart/2005/8/layout/vList2"/>
    <dgm:cxn modelId="{12FA789F-D966-46D3-97B5-166EEDF4FD0D}" type="presOf" srcId="{48400E5F-EFD4-4871-8C5F-B238E43A05BD}" destId="{F66284CA-9DE1-43F3-8CC3-2B3B72CDA921}" srcOrd="0" destOrd="0" presId="urn:microsoft.com/office/officeart/2005/8/layout/vList2"/>
    <dgm:cxn modelId="{3C3C30D3-DC44-4355-B35F-6283D498AB92}" type="presOf" srcId="{913123A6-AD0C-4ECA-9982-1399EFDA689C}" destId="{231749B9-1EAD-4A56-9E17-292CAC4F981A}" srcOrd="0" destOrd="0" presId="urn:microsoft.com/office/officeart/2005/8/layout/vList2"/>
    <dgm:cxn modelId="{A801E36F-CB36-4181-BD5A-184EF0B01B68}" type="presOf" srcId="{B81CBF3B-9014-4D5B-B0F8-CE3F848D5447}" destId="{EFAA3E10-B3C5-475A-9082-F6B8597E2EBE}" srcOrd="0" destOrd="1" presId="urn:microsoft.com/office/officeart/2005/8/layout/vList2"/>
    <dgm:cxn modelId="{4742ADB7-3D2F-40BE-B6BF-D506BF97DB3B}" type="presOf" srcId="{03D712E0-D891-43A0-BB0C-39ABB73E52CE}" destId="{EFAA3E10-B3C5-475A-9082-F6B8597E2EBE}" srcOrd="0" destOrd="2" presId="urn:microsoft.com/office/officeart/2005/8/layout/vList2"/>
    <dgm:cxn modelId="{0100C94D-DDE5-4E1D-84B2-26176894B0EF}" type="presOf" srcId="{08CC9F04-6E10-4899-9D7B-16D2E138A827}" destId="{05DE4A40-8638-4C38-B385-C2E963E02E10}" srcOrd="0" destOrd="0" presId="urn:microsoft.com/office/officeart/2005/8/layout/vList2"/>
    <dgm:cxn modelId="{AA5905FA-EDBE-4111-B193-A0E56A6D4691}" type="presOf" srcId="{65B41335-A239-41D6-9F91-C05D9E5C6C36}" destId="{65CB2417-BFA6-4061-8DAC-9FEC4846ADCE}" srcOrd="0" destOrd="0" presId="urn:microsoft.com/office/officeart/2005/8/layout/vList2"/>
    <dgm:cxn modelId="{2BA63B4A-CAEA-4F39-A806-86BF0962182B}" type="presOf" srcId="{7A206C43-B323-4B4E-9E94-FAA679AD226B}" destId="{EFAA3E10-B3C5-475A-9082-F6B8597E2EBE}" srcOrd="0" destOrd="0" presId="urn:microsoft.com/office/officeart/2005/8/layout/vList2"/>
    <dgm:cxn modelId="{3F6A954E-F1F2-49D5-B029-EEC9DE82C8FD}" srcId="{65B41335-A239-41D6-9F91-C05D9E5C6C36}" destId="{03D712E0-D891-43A0-BB0C-39ABB73E52CE}" srcOrd="2" destOrd="0" parTransId="{2901586F-61B1-429C-B6A9-B300A595A33E}" sibTransId="{16CCFC8D-6243-48F9-A526-D855C97ED269}"/>
    <dgm:cxn modelId="{7046D548-ADCA-446D-B87C-2CABD1B28A99}" srcId="{48400E5F-EFD4-4871-8C5F-B238E43A05BD}" destId="{9E5E2B78-942F-4F97-8248-FD883195A0BE}" srcOrd="0" destOrd="0" parTransId="{BD98DAF3-5E03-4174-BD72-446F21960E39}" sibTransId="{98BA3015-D84A-47F3-9B13-6053097DD7BE}"/>
    <dgm:cxn modelId="{D5737CFA-988A-47F7-A4DA-1035DDDD9C9F}" srcId="{48400E5F-EFD4-4871-8C5F-B238E43A05BD}" destId="{65B41335-A239-41D6-9F91-C05D9E5C6C36}" srcOrd="4" destOrd="0" parTransId="{2B24ADC6-4DC2-40CE-8AB7-88C6232A0A2E}" sibTransId="{3241DDE6-83D9-403B-B168-60CA95B60CD0}"/>
    <dgm:cxn modelId="{46A17D63-898A-44D4-AABA-9ADB98FB0907}" srcId="{65B41335-A239-41D6-9F91-C05D9E5C6C36}" destId="{B81CBF3B-9014-4D5B-B0F8-CE3F848D5447}" srcOrd="1" destOrd="0" parTransId="{4651AA71-CBF8-4CF9-A93C-333726E86FC6}" sibTransId="{FA44CB0F-8F98-4EF6-A14E-0889B1714A2B}"/>
    <dgm:cxn modelId="{EA16133B-AC89-477C-8BB0-CD2568956120}" srcId="{48400E5F-EFD4-4871-8C5F-B238E43A05BD}" destId="{913123A6-AD0C-4ECA-9982-1399EFDA689C}" srcOrd="1" destOrd="0" parTransId="{2C874E46-BDC4-49E8-A922-66DC0E1848F5}" sibTransId="{28D68846-776E-48CB-8421-15E38064DAFA}"/>
    <dgm:cxn modelId="{2DBC0CBE-61D4-4BD9-931F-A6FFD97F5808}" srcId="{65B41335-A239-41D6-9F91-C05D9E5C6C36}" destId="{7A206C43-B323-4B4E-9E94-FAA679AD226B}" srcOrd="0" destOrd="0" parTransId="{F53DB773-1E7B-43A8-80DC-7082496E06DF}" sibTransId="{1948358D-53C0-4A5D-A8BD-6881989DC3FC}"/>
    <dgm:cxn modelId="{10871405-971B-468A-B970-0AE7FE637CD3}" type="presOf" srcId="{9E5E2B78-942F-4F97-8248-FD883195A0BE}" destId="{A2D35860-5D6F-4AB5-805D-CF08338A5F01}" srcOrd="0" destOrd="0" presId="urn:microsoft.com/office/officeart/2005/8/layout/vList2"/>
    <dgm:cxn modelId="{0A18B12B-5FF2-4059-AB4C-E03C7EDFD21C}" type="presParOf" srcId="{F66284CA-9DE1-43F3-8CC3-2B3B72CDA921}" destId="{A2D35860-5D6F-4AB5-805D-CF08338A5F01}" srcOrd="0" destOrd="0" presId="urn:microsoft.com/office/officeart/2005/8/layout/vList2"/>
    <dgm:cxn modelId="{C6C86449-4AA4-4231-955D-F1A5984FDCD5}" type="presParOf" srcId="{F66284CA-9DE1-43F3-8CC3-2B3B72CDA921}" destId="{5137608D-6DC1-43B8-8A89-F53EE45B7D25}" srcOrd="1" destOrd="0" presId="urn:microsoft.com/office/officeart/2005/8/layout/vList2"/>
    <dgm:cxn modelId="{110189FA-D5A8-4AE0-9536-C6F648A4085F}" type="presParOf" srcId="{F66284CA-9DE1-43F3-8CC3-2B3B72CDA921}" destId="{231749B9-1EAD-4A56-9E17-292CAC4F981A}" srcOrd="2" destOrd="0" presId="urn:microsoft.com/office/officeart/2005/8/layout/vList2"/>
    <dgm:cxn modelId="{C80B2F7A-AF37-4956-950C-A5B7A5C993B1}" type="presParOf" srcId="{F66284CA-9DE1-43F3-8CC3-2B3B72CDA921}" destId="{1BFDC312-D95A-4FDE-ABB5-B860A3B8BF38}" srcOrd="3" destOrd="0" presId="urn:microsoft.com/office/officeart/2005/8/layout/vList2"/>
    <dgm:cxn modelId="{52813286-C15F-4856-B413-2C6E9AF67EE1}" type="presParOf" srcId="{F66284CA-9DE1-43F3-8CC3-2B3B72CDA921}" destId="{F8138159-0255-49C7-B6EB-0A4EF7BD2131}" srcOrd="4" destOrd="0" presId="urn:microsoft.com/office/officeart/2005/8/layout/vList2"/>
    <dgm:cxn modelId="{34B60ACD-320C-4AF8-B371-FD43A637AE2F}" type="presParOf" srcId="{F66284CA-9DE1-43F3-8CC3-2B3B72CDA921}" destId="{079A58A2-F0CE-4301-8FF3-889BD1DB8661}" srcOrd="5" destOrd="0" presId="urn:microsoft.com/office/officeart/2005/8/layout/vList2"/>
    <dgm:cxn modelId="{600A756D-867F-43B6-BEA3-D192E4912B12}" type="presParOf" srcId="{F66284CA-9DE1-43F3-8CC3-2B3B72CDA921}" destId="{05DE4A40-8638-4C38-B385-C2E963E02E10}" srcOrd="6" destOrd="0" presId="urn:microsoft.com/office/officeart/2005/8/layout/vList2"/>
    <dgm:cxn modelId="{AF855411-F3F8-4FE4-B216-5736BA176929}" type="presParOf" srcId="{F66284CA-9DE1-43F3-8CC3-2B3B72CDA921}" destId="{5F20DCE1-2A92-4FB7-BCD1-D629B37F2A12}" srcOrd="7" destOrd="0" presId="urn:microsoft.com/office/officeart/2005/8/layout/vList2"/>
    <dgm:cxn modelId="{5D8C6D72-A0A5-4DC2-8FBD-ADF2CF23FAC9}" type="presParOf" srcId="{F66284CA-9DE1-43F3-8CC3-2B3B72CDA921}" destId="{65CB2417-BFA6-4061-8DAC-9FEC4846ADCE}" srcOrd="8" destOrd="0" presId="urn:microsoft.com/office/officeart/2005/8/layout/vList2"/>
    <dgm:cxn modelId="{D72EE95B-2D81-43A1-AB59-42A4ACF48995}" type="presParOf" srcId="{F66284CA-9DE1-43F3-8CC3-2B3B72CDA921}" destId="{EFAA3E10-B3C5-475A-9082-F6B8597E2EB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1029-B511-4EBA-A936-63732F71BF89}">
      <dsp:nvSpPr>
        <dsp:cNvPr id="0" name=""/>
        <dsp:cNvSpPr/>
      </dsp:nvSpPr>
      <dsp:spPr>
        <a:xfrm>
          <a:off x="873187" y="1588121"/>
          <a:ext cx="347174" cy="132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87" y="0"/>
              </a:lnTo>
              <a:lnTo>
                <a:pt x="173587" y="1323072"/>
              </a:lnTo>
              <a:lnTo>
                <a:pt x="347174" y="1323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1012577" y="2215461"/>
        <a:ext cx="68393" cy="68393"/>
      </dsp:txXfrm>
    </dsp:sp>
    <dsp:sp modelId="{83AC0577-4931-4E82-BC00-8AF128009FF7}">
      <dsp:nvSpPr>
        <dsp:cNvPr id="0" name=""/>
        <dsp:cNvSpPr/>
      </dsp:nvSpPr>
      <dsp:spPr>
        <a:xfrm>
          <a:off x="873187" y="1588121"/>
          <a:ext cx="347174" cy="66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87" y="0"/>
              </a:lnTo>
              <a:lnTo>
                <a:pt x="173587" y="661536"/>
              </a:lnTo>
              <a:lnTo>
                <a:pt x="347174" y="6615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1028096" y="1900212"/>
        <a:ext cx="37355" cy="37355"/>
      </dsp:txXfrm>
    </dsp:sp>
    <dsp:sp modelId="{AE54D437-6343-43F1-B2D7-A06339917C61}">
      <dsp:nvSpPr>
        <dsp:cNvPr id="0" name=""/>
        <dsp:cNvSpPr/>
      </dsp:nvSpPr>
      <dsp:spPr>
        <a:xfrm>
          <a:off x="873187" y="1542401"/>
          <a:ext cx="34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174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1038094" y="1579442"/>
        <a:ext cx="17358" cy="17358"/>
      </dsp:txXfrm>
    </dsp:sp>
    <dsp:sp modelId="{81B161C7-FF56-41CD-9E75-2E51BCA96ACD}">
      <dsp:nvSpPr>
        <dsp:cNvPr id="0" name=""/>
        <dsp:cNvSpPr/>
      </dsp:nvSpPr>
      <dsp:spPr>
        <a:xfrm>
          <a:off x="873187" y="926585"/>
          <a:ext cx="347174" cy="661536"/>
        </a:xfrm>
        <a:custGeom>
          <a:avLst/>
          <a:gdLst/>
          <a:ahLst/>
          <a:cxnLst/>
          <a:rect l="0" t="0" r="0" b="0"/>
          <a:pathLst>
            <a:path>
              <a:moveTo>
                <a:pt x="0" y="661536"/>
              </a:moveTo>
              <a:lnTo>
                <a:pt x="173587" y="661536"/>
              </a:lnTo>
              <a:lnTo>
                <a:pt x="173587" y="0"/>
              </a:lnTo>
              <a:lnTo>
                <a:pt x="34717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1028096" y="1238675"/>
        <a:ext cx="37355" cy="37355"/>
      </dsp:txXfrm>
    </dsp:sp>
    <dsp:sp modelId="{EBA39532-C0C4-4911-A2BA-75E99E5D2C4C}">
      <dsp:nvSpPr>
        <dsp:cNvPr id="0" name=""/>
        <dsp:cNvSpPr/>
      </dsp:nvSpPr>
      <dsp:spPr>
        <a:xfrm>
          <a:off x="873187" y="265048"/>
          <a:ext cx="347174" cy="1323072"/>
        </a:xfrm>
        <a:custGeom>
          <a:avLst/>
          <a:gdLst/>
          <a:ahLst/>
          <a:cxnLst/>
          <a:rect l="0" t="0" r="0" b="0"/>
          <a:pathLst>
            <a:path>
              <a:moveTo>
                <a:pt x="0" y="1323072"/>
              </a:moveTo>
              <a:lnTo>
                <a:pt x="173587" y="1323072"/>
              </a:lnTo>
              <a:lnTo>
                <a:pt x="173587" y="0"/>
              </a:lnTo>
              <a:lnTo>
                <a:pt x="34717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1012577" y="892388"/>
        <a:ext cx="68393" cy="68393"/>
      </dsp:txXfrm>
    </dsp:sp>
    <dsp:sp modelId="{3FCA545E-7287-4CCA-9EAC-E12FA5D484F2}">
      <dsp:nvSpPr>
        <dsp:cNvPr id="0" name=""/>
        <dsp:cNvSpPr/>
      </dsp:nvSpPr>
      <dsp:spPr>
        <a:xfrm rot="16200000">
          <a:off x="-784135" y="1323506"/>
          <a:ext cx="2785416" cy="529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Odpady Umowne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(SPV – PP)</a:t>
          </a:r>
          <a:endParaRPr lang="pl-PL" sz="1600" kern="1200" dirty="0"/>
        </a:p>
      </dsp:txBody>
      <dsp:txXfrm>
        <a:off x="-784135" y="1323506"/>
        <a:ext cx="2785416" cy="529229"/>
      </dsp:txXfrm>
    </dsp:sp>
    <dsp:sp modelId="{A6143D2B-70FE-474C-B38C-9C403B8B0948}">
      <dsp:nvSpPr>
        <dsp:cNvPr id="0" name=""/>
        <dsp:cNvSpPr/>
      </dsp:nvSpPr>
      <dsp:spPr>
        <a:xfrm>
          <a:off x="1220361" y="434"/>
          <a:ext cx="1735871" cy="529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Odpady Umowne RIPOK 1</a:t>
          </a:r>
          <a:endParaRPr lang="pl-PL" sz="1400" kern="1200" dirty="0"/>
        </a:p>
      </dsp:txBody>
      <dsp:txXfrm>
        <a:off x="1220361" y="434"/>
        <a:ext cx="1735871" cy="529229"/>
      </dsp:txXfrm>
    </dsp:sp>
    <dsp:sp modelId="{4BB0EC93-F1F1-4BAE-8C50-FCBD141BAD2C}">
      <dsp:nvSpPr>
        <dsp:cNvPr id="0" name=""/>
        <dsp:cNvSpPr/>
      </dsp:nvSpPr>
      <dsp:spPr>
        <a:xfrm>
          <a:off x="1220361" y="661970"/>
          <a:ext cx="1735871" cy="529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Odpady Umowne RIPOK 2</a:t>
          </a:r>
          <a:endParaRPr lang="pl-PL" sz="1400" kern="1200" dirty="0"/>
        </a:p>
      </dsp:txBody>
      <dsp:txXfrm>
        <a:off x="1220361" y="661970"/>
        <a:ext cx="1735871" cy="529229"/>
      </dsp:txXfrm>
    </dsp:sp>
    <dsp:sp modelId="{4EE99271-36DC-426D-AB93-EC5A20E7EE29}">
      <dsp:nvSpPr>
        <dsp:cNvPr id="0" name=""/>
        <dsp:cNvSpPr/>
      </dsp:nvSpPr>
      <dsp:spPr>
        <a:xfrm>
          <a:off x="1220361" y="1323506"/>
          <a:ext cx="1735871" cy="529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Odpady Umowne RIPOK 3</a:t>
          </a:r>
          <a:endParaRPr lang="pl-PL" sz="1400" kern="1200" dirty="0"/>
        </a:p>
      </dsp:txBody>
      <dsp:txXfrm>
        <a:off x="1220361" y="1323506"/>
        <a:ext cx="1735871" cy="529229"/>
      </dsp:txXfrm>
    </dsp:sp>
    <dsp:sp modelId="{366B4459-E746-4602-AF33-D4145E1EC685}">
      <dsp:nvSpPr>
        <dsp:cNvPr id="0" name=""/>
        <dsp:cNvSpPr/>
      </dsp:nvSpPr>
      <dsp:spPr>
        <a:xfrm>
          <a:off x="1220361" y="1985043"/>
          <a:ext cx="1735871" cy="529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Odpady Umowne RIPOK 4</a:t>
          </a:r>
          <a:endParaRPr lang="pl-PL" sz="1400" kern="1200" dirty="0"/>
        </a:p>
      </dsp:txBody>
      <dsp:txXfrm>
        <a:off x="1220361" y="1985043"/>
        <a:ext cx="1735871" cy="529229"/>
      </dsp:txXfrm>
    </dsp:sp>
    <dsp:sp modelId="{D0FE2659-7515-4343-9F0A-692F1144A060}">
      <dsp:nvSpPr>
        <dsp:cNvPr id="0" name=""/>
        <dsp:cNvSpPr/>
      </dsp:nvSpPr>
      <dsp:spPr>
        <a:xfrm>
          <a:off x="1220361" y="2646579"/>
          <a:ext cx="1735871" cy="5292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Odpady Umowne RIPOK 5</a:t>
          </a:r>
          <a:endParaRPr lang="pl-PL" sz="1400" kern="1200" dirty="0"/>
        </a:p>
      </dsp:txBody>
      <dsp:txXfrm>
        <a:off x="1220361" y="2646579"/>
        <a:ext cx="1735871" cy="529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79404-6149-447E-8A64-B71235C23F53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0B7B-28EC-4166-B522-AABDE18B58B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067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70656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41312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411967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82623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353278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823933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94591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765247" algn="l" defTabSz="94131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1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ROZPORZĄDZENIE MINISTRA GOSPODARKI </a:t>
            </a:r>
            <a:r>
              <a:rPr lang="pl-PL" sz="11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1) z dnia 8 stycznia 2013 r. </a:t>
            </a:r>
            <a:r>
              <a:rPr lang="pl-PL" sz="1100" b="1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 sprawie kryteriów oraz procedur dopuszczania odpadów do składowania na składowisku odpadów danego typu</a:t>
            </a:r>
          </a:p>
          <a:p>
            <a:r>
              <a:rPr lang="pl-PL" sz="11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§. 7. Rozporządzenie wchodzi w życie z dniem następującym po dniu ogłoszenia, z wyjątkiem § 6 ust. 4, który wchodzi w życie z dniem 1 stycznia 2016 r</a:t>
            </a:r>
          </a:p>
          <a:p>
            <a:r>
              <a:rPr lang="pl-PL" sz="11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§ 6. 4. Kryteria dopuszczania odpadów o kodach 19 08 05, 19 08 12, 19 08 14, 19 12 12 oraz z grupy 20 do składowania na składowisku odpadów innych niż niebezpieczne i obojętne są określone w załączniku nr 4 do rozporządzenia.</a:t>
            </a:r>
          </a:p>
          <a:p>
            <a:endParaRPr lang="pl-PL" sz="11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endParaRPr lang="pl-PL" sz="11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pl-PL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działania UE dotyczący </a:t>
            </a:r>
            <a:r>
              <a:rPr lang="pl-PL" sz="1050" b="1" i="0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gospodarki o obiegu zamkniętym </a:t>
            </a:r>
            <a:r>
              <a:rPr lang="pl-PL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2 grudnia 2015 (http://ec.europa.eu/polska/news/151202_circular_eco_pl.htm)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Art. 290.</a:t>
            </a:r>
            <a:r>
              <a:rPr lang="pl-PL" dirty="0" smtClean="0"/>
              <a:t> 1. Górne jednostkowe stawki opłat wynoszą, z zastrzeżeniem art. 291 ust. 1:</a:t>
            </a:r>
          </a:p>
          <a:p>
            <a:r>
              <a:rPr lang="pl-PL" dirty="0" smtClean="0"/>
              <a:t>4) 200 zł*</a:t>
            </a:r>
            <a:r>
              <a:rPr lang="pl-PL" baseline="30000" dirty="0" smtClean="0"/>
              <a:t>)</a:t>
            </a:r>
            <a:r>
              <a:rPr lang="pl-PL" dirty="0" smtClean="0"/>
              <a:t> za umieszczenie 1 Mg odpadów na składowisku;</a:t>
            </a:r>
          </a:p>
          <a:p>
            <a:pPr marL="177725" indent="-177725">
              <a:buFont typeface="Wingdings" panose="05000000000000000000" pitchFamily="2" charset="2"/>
              <a:buChar char="q"/>
            </a:pPr>
            <a:r>
              <a:rPr lang="pl-PL" dirty="0" smtClean="0"/>
              <a:t>Obwieszczenie Ministra Środowiska z dnia 11 maja 2015 r. w sprawie wysokości górnych jednostkowych stawek opłat za korzystanie ze środowiska na rok 2016: Umieszczenie odpadów na składowisku 284,71 zł/Mg</a:t>
            </a:r>
          </a:p>
          <a:p>
            <a:pPr marL="177725" indent="-177725" defTabSz="947867">
              <a:buFont typeface="Wingdings" panose="05000000000000000000" pitchFamily="2" charset="2"/>
              <a:buChar char="q"/>
              <a:defRPr/>
            </a:pPr>
            <a:r>
              <a:rPr lang="pl-PL" dirty="0" smtClean="0"/>
              <a:t>OBWIESZCZENIE MINISTRA ŚRODOWISKA 1) z dnia 11 sierpnia 2014 r. w sprawie wysokości stawek opłat za korzystanie ze środowiska na rok 2015: Umieszczenie odpadów na składowisku 284,71 zł/Mg</a:t>
            </a:r>
          </a:p>
          <a:p>
            <a:pPr marL="177725" indent="-177725">
              <a:buFont typeface="Arial" panose="020B0604020202020204" pitchFamily="34" charset="0"/>
              <a:buChar char="•"/>
            </a:pPr>
            <a:r>
              <a:rPr lang="pl-PL" u="sng" dirty="0" smtClean="0">
                <a:solidFill>
                  <a:srgbClr val="C00000"/>
                </a:solidFill>
              </a:rPr>
              <a:t>19 12 10:  Odpady palne (paliwo alternatywne) (120,76 PLN/Mg)</a:t>
            </a:r>
          </a:p>
          <a:p>
            <a:pPr marL="177725" indent="-177725">
              <a:buFont typeface="Arial" panose="020B0604020202020204" pitchFamily="34" charset="0"/>
              <a:buChar char="•"/>
            </a:pPr>
            <a:r>
              <a:rPr lang="pl-PL" u="sng" dirty="0" smtClean="0">
                <a:solidFill>
                  <a:srgbClr val="C00000"/>
                </a:solidFill>
              </a:rPr>
              <a:t>19 12 12:  Inne odpady (w tym zmieszane substancje i przedmioty) z mechanicznej obróbki odpadów inne niż wymienione w 19 12 11 (74,26 PLN/Mg) – ZAKAZ OD 2016</a:t>
            </a:r>
          </a:p>
          <a:p>
            <a:pPr marL="177725" indent="-177725" defTabSz="947867">
              <a:buFont typeface="Arial" panose="020B0604020202020204" pitchFamily="34" charset="0"/>
              <a:buChar char="•"/>
              <a:defRPr/>
            </a:pPr>
            <a:r>
              <a:rPr lang="pl-PL" u="sng" dirty="0" smtClean="0"/>
              <a:t>20 03 01:  Niesegregowane (zmieszane) odpady komunalne </a:t>
            </a:r>
            <a:r>
              <a:rPr lang="pl-PL" u="sng" dirty="0" smtClean="0">
                <a:solidFill>
                  <a:srgbClr val="C00000"/>
                </a:solidFill>
              </a:rPr>
              <a:t>(120,76 PLN/Mg) - – ZAKAZ OD 2016</a:t>
            </a:r>
          </a:p>
          <a:p>
            <a:pPr marL="177725" indent="-177725" defTabSz="947867">
              <a:buFont typeface="Arial" panose="020B0604020202020204" pitchFamily="34" charset="0"/>
              <a:buChar char="•"/>
              <a:defRPr/>
            </a:pPr>
            <a:endParaRPr lang="pl-PL" u="sng" dirty="0" smtClean="0"/>
          </a:p>
          <a:p>
            <a:r>
              <a:rPr lang="pl-PL" b="1" dirty="0" smtClean="0"/>
              <a:t>Art. 293. </a:t>
            </a:r>
            <a:r>
              <a:rPr lang="pl-PL" dirty="0" smtClean="0"/>
              <a:t>3. Za składowanie odpadów w miejscu na ten cel nieprzeznaczonym podmiot korzystający ze środowiska ponosi opłaty podwyższone w wysokości 0,7 jednostkowej stawki opłaty za umieszczenie odpadów na składowisku za każdą tonę odpadów i za każdą dobę składowania.   (199 PLN/Mg/</a:t>
            </a:r>
            <a:r>
              <a:rPr lang="pl-PL" dirty="0" err="1" smtClean="0"/>
              <a:t>dpbę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88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96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100" dirty="0" smtClean="0"/>
              <a:t>łącznie z odpadami wielkogabarytowymi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125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przekazała wnp.pl </a:t>
            </a:r>
            <a:r>
              <a:rPr lang="pl-P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Paziak</a:t>
            </a:r>
            <a:r>
              <a:rPr lang="pl-P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 ostatnich dniach przeprowadzono aukcję elektroniczną, w wyniku której jako najkorzystniejszą wybrano ofertę konsorcjum </a:t>
            </a:r>
            <a:r>
              <a:rPr lang="pl-PL" sz="11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Termomeccanica</a:t>
            </a:r>
            <a:r>
              <a:rPr lang="pl-PL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1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Ecologia</a:t>
            </a:r>
            <a:r>
              <a:rPr lang="pl-PL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1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Astaldi</a:t>
            </a:r>
            <a:r>
              <a:rPr lang="pl-PL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 aukcji zadeklarowało ono cenę 284,89 mln zł netto</a:t>
            </a:r>
            <a:r>
              <a:rPr lang="pl-P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W ramach inwestycji PGE </a:t>
            </a:r>
            <a:r>
              <a:rPr lang="pl-P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GiEK</a:t>
            </a:r>
            <a:r>
              <a:rPr lang="pl-P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przewiduje wybudowanie jednej linii technologicznej o rocznej przepustowości </a:t>
            </a:r>
            <a:r>
              <a:rPr lang="pl-PL" sz="11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tys. ton odpadów.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121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Skoro jest Licznik</a:t>
            </a:r>
            <a:r>
              <a:rPr lang="pl-PL" baseline="0" dirty="0" smtClean="0"/>
              <a:t> to Potrzebny będzie mianownik</a:t>
            </a:r>
          </a:p>
          <a:p>
            <a:r>
              <a:rPr lang="pl-PL" baseline="0" dirty="0" smtClean="0"/>
              <a:t>Przejdźmy do mechanizmu ustalania wynagrodzenia dla SPV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06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Wielkość instalacji będzie zgodna</a:t>
            </a:r>
            <a:r>
              <a:rPr lang="pl-PL" baseline="0" dirty="0" smtClean="0"/>
              <a:t> z Umową PPP. Partner prywatny chce zoptymalizować wielkość instalacji ilości Odpadów Umownych co umożliwi zoptymalizowanie kosztów inwestycyjnych oraz operacyjnych oraz zapewnienie optymalnej konwersji energii zawartej w odpadach w energie elektryczną i cieplną.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63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Uwzględniwszy wymagania</a:t>
            </a:r>
            <a:r>
              <a:rPr lang="pl-PL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KPGO o 30-35 % udziale procesu spalania w zagospodarowaniu odpadów komunalnych 160 000 Mg/rok wydaje się najbardziej </a:t>
            </a:r>
            <a:r>
              <a:rPr lang="pl-PL" sz="11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realine</a:t>
            </a:r>
            <a:r>
              <a:rPr lang="pl-PL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l-P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1 stycznia 2016 r. obowiązują przepisy rozporządzenia ministra gospodarki zakazujące składowania odpadów wysokokalorycznych. Czyli takich, których ciepło spalania wynosi powyżej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MJ/kg suchej masy. </a:t>
            </a:r>
            <a:endParaRPr lang="pl-PL" dirty="0" smtClean="0"/>
          </a:p>
          <a:p>
            <a:r>
              <a:rPr lang="pl-PL" dirty="0" smtClean="0"/>
              <a:t>Po wejściu</a:t>
            </a:r>
            <a:r>
              <a:rPr lang="pl-PL" baseline="0" dirty="0" smtClean="0"/>
              <a:t> przepisów o zakazie składowania udaję się dziś zagospodarować całość Frakcji w cenie ok 150 PLN/Mg. Ale co będzie z przyszłością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66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u="sng" dirty="0" smtClean="0">
                <a:solidFill>
                  <a:srgbClr val="FF0000"/>
                </a:solidFill>
              </a:rPr>
              <a:t>Przydało</a:t>
            </a:r>
            <a:r>
              <a:rPr lang="pl-PL" u="sng" baseline="0" dirty="0" smtClean="0">
                <a:solidFill>
                  <a:srgbClr val="FF0000"/>
                </a:solidFill>
              </a:rPr>
              <a:t> by się to policzyć</a:t>
            </a:r>
            <a:endParaRPr lang="pl-PL" u="sng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21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01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0B7B-28EC-4166-B522-AABDE18B58B0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8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68974" y="1760478"/>
            <a:ext cx="9509052" cy="1514263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Dodaj 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68974" y="3296588"/>
            <a:ext cx="9509052" cy="119988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145D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1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Data lub podtytuł</a:t>
            </a: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 b="6920"/>
          <a:stretch/>
        </p:blipFill>
        <p:spPr bwMode="auto">
          <a:xfrm>
            <a:off x="10062978" y="2200272"/>
            <a:ext cx="2496044" cy="486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:\Rebranding\LogoIpopem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9" y="229979"/>
            <a:ext cx="2283201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9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37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05074" y="282912"/>
            <a:ext cx="2825711" cy="602761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7942" y="282912"/>
            <a:ext cx="8267819" cy="602761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939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:\Jagoda\PORT_MANUAL\poprawki\Prezentacja\LOGOTYP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5" y="5210246"/>
            <a:ext cx="6135624" cy="5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ole tekstowe 29"/>
          <p:cNvSpPr txBox="1"/>
          <p:nvPr userDrawn="1"/>
        </p:nvSpPr>
        <p:spPr>
          <a:xfrm>
            <a:off x="1320543" y="5954445"/>
            <a:ext cx="10011817" cy="3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11" kern="0" baseline="0" dirty="0" smtClean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Projekt pod nazwą „System gospodarki odpadami dla metropolii trójmiejskiej” współfinansowany przez Unię Europejską ze środków Funduszu Spójności</a:t>
            </a:r>
            <a:br>
              <a:rPr lang="pl-PL" sz="811" kern="0" baseline="0" dirty="0" smtClean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</a:br>
            <a:r>
              <a:rPr lang="pl-PL" sz="811" kern="0" baseline="0" dirty="0" smtClean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 w ramach Programu Operacyjnego Infrastruktura i Środowisko  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66" y="1258468"/>
            <a:ext cx="5352383" cy="28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90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 userDrawn="1"/>
        </p:nvSpPr>
        <p:spPr>
          <a:xfrm>
            <a:off x="8334443" y="6689217"/>
            <a:ext cx="3841737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59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</p:spTree>
    <p:extLst>
      <p:ext uri="{BB962C8B-B14F-4D97-AF65-F5344CB8AC3E}">
        <p14:creationId xmlns:p14="http://schemas.microsoft.com/office/powerpoint/2010/main" val="241043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68"/>
            <a:ext cx="12558712" cy="2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7" y="628394"/>
            <a:ext cx="1237475" cy="11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64143" y="2642243"/>
            <a:ext cx="11327370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</a:bodyPr>
          <a:lstStyle>
            <a:lvl1pPr algn="ctr">
              <a:defRPr sz="3940">
                <a:solidFill>
                  <a:srgbClr val="B7D254"/>
                </a:solidFill>
                <a:latin typeface="Khand Bold" panose="02000000000000000000" pitchFamily="2" charset="-18"/>
                <a:cs typeface="Khand Bold" panose="02000000000000000000" pitchFamily="2" charset="-18"/>
              </a:defRPr>
            </a:lvl1pPr>
          </a:lstStyle>
          <a:p>
            <a:pPr lvl="0"/>
            <a:r>
              <a:rPr lang="pl-PL" dirty="0" smtClean="0"/>
              <a:t>KLIKNIJ, ABY EDYTOWAĆ TYTUŁ</a:t>
            </a:r>
          </a:p>
        </p:txBody>
      </p:sp>
      <p:sp>
        <p:nvSpPr>
          <p:cNvPr id="1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883807" y="3643431"/>
            <a:ext cx="8791100" cy="1168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l-PL" sz="2085" kern="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9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5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2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8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5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1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podtytuł</a:t>
            </a:r>
            <a:endParaRPr lang="pl-PL" dirty="0"/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0"/>
          </p:nvPr>
        </p:nvSpPr>
        <p:spPr>
          <a:xfrm>
            <a:off x="6557510" y="495650"/>
            <a:ext cx="5548401" cy="65849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pl-PL" sz="1622" kern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>
              <a:buNone/>
              <a:defRPr sz="1159" b="1"/>
            </a:lvl2pPr>
            <a:lvl3pPr marL="529782" indent="0">
              <a:buNone/>
              <a:defRPr sz="1043" b="1"/>
            </a:lvl3pPr>
            <a:lvl4pPr marL="794674" indent="0">
              <a:buNone/>
              <a:defRPr sz="927" b="1"/>
            </a:lvl4pPr>
            <a:lvl5pPr marL="1059565" indent="0">
              <a:buNone/>
              <a:defRPr sz="927" b="1"/>
            </a:lvl5pPr>
            <a:lvl6pPr marL="1324457" indent="0">
              <a:buNone/>
              <a:defRPr sz="927" b="1"/>
            </a:lvl6pPr>
            <a:lvl7pPr marL="1589347" indent="0">
              <a:buNone/>
              <a:defRPr sz="927" b="1"/>
            </a:lvl7pPr>
            <a:lvl8pPr marL="1854239" indent="0">
              <a:buNone/>
              <a:defRPr sz="927" b="1"/>
            </a:lvl8pPr>
            <a:lvl9pPr marL="2119130" indent="0">
              <a:buNone/>
              <a:defRPr sz="927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25" name="Picture 2" descr="P:\Jagoda\PORT_MANUAL\poprawki\Prezentacja\LOGOTYPY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5" y="5210246"/>
            <a:ext cx="6135624" cy="5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ole tekstowe 25"/>
          <p:cNvSpPr txBox="1"/>
          <p:nvPr userDrawn="1"/>
        </p:nvSpPr>
        <p:spPr>
          <a:xfrm>
            <a:off x="1320543" y="5954445"/>
            <a:ext cx="10011817" cy="3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11" kern="0" baseline="0" dirty="0" smtClean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Projekt pod nazwą „System gospodarki odpadami dla metropolii trójmiejskiej” współfinansowany przez Unię Europejską ze środków Funduszu Spójności</a:t>
            </a:r>
            <a:br>
              <a:rPr lang="pl-PL" sz="811" kern="0" baseline="0" dirty="0" smtClean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</a:br>
            <a:r>
              <a:rPr lang="pl-PL" sz="811" kern="0" baseline="0" dirty="0" smtClean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 w ramach Programu Operacyjnego Infrastruktura i Środowisko  </a:t>
            </a:r>
          </a:p>
        </p:txBody>
      </p:sp>
      <p:pic>
        <p:nvPicPr>
          <p:cNvPr id="12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90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 userDrawn="1"/>
        </p:nvSpPr>
        <p:spPr>
          <a:xfrm>
            <a:off x="8334443" y="6689217"/>
            <a:ext cx="3841737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59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</p:spTree>
    <p:extLst>
      <p:ext uri="{BB962C8B-B14F-4D97-AF65-F5344CB8AC3E}">
        <p14:creationId xmlns:p14="http://schemas.microsoft.com/office/powerpoint/2010/main" val="20311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90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68"/>
            <a:ext cx="12558712" cy="2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1340" y="353100"/>
            <a:ext cx="9923406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3129">
                <a:solidFill>
                  <a:srgbClr val="B7D254"/>
                </a:solidFill>
                <a:latin typeface="Khand Medium" panose="02000000000000000000" pitchFamily="2" charset="-18"/>
                <a:cs typeface="Khand Medium" panose="02000000000000000000" pitchFamily="2" charset="-18"/>
              </a:defRPr>
            </a:lvl1pPr>
          </a:lstStyle>
          <a:p>
            <a:pPr lvl="0"/>
            <a:r>
              <a:rPr lang="pl-PL" dirty="0" smtClean="0"/>
              <a:t>KLIKNIJ, ABY EDYTOWAĆ TYTUŁ</a:t>
            </a: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8334443" y="6689217"/>
            <a:ext cx="3841737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59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pic>
        <p:nvPicPr>
          <p:cNvPr id="10" name="Picture 5" descr="P:\Jagoda\PORT_MANUAL\poprawki\Prezentacja\pasek cienk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" y="1279660"/>
            <a:ext cx="11571124" cy="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93831" y="1354574"/>
            <a:ext cx="2929957" cy="375230"/>
          </a:xfrm>
          <a:prstGeom prst="rect">
            <a:avLst/>
          </a:prstGeom>
        </p:spPr>
        <p:txBody>
          <a:bodyPr/>
          <a:lstStyle>
            <a:lvl1pPr algn="r">
              <a:defRPr lang="pl-PL" sz="1043" kern="1200" smtClean="0">
                <a:solidFill>
                  <a:srgbClr val="2493AB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fld id="{C1B3F321-86CF-4C3B-AA95-E799B2EACF8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3999" y="1807920"/>
            <a:ext cx="11738015" cy="428285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9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5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2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8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5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1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dodać treść…</a:t>
            </a:r>
            <a:endParaRPr lang="pl-PL" dirty="0"/>
          </a:p>
        </p:txBody>
      </p:sp>
      <p:pic>
        <p:nvPicPr>
          <p:cNvPr id="14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07" y="306141"/>
            <a:ext cx="854212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 userDrawn="1"/>
        </p:nvSpPr>
        <p:spPr>
          <a:xfrm>
            <a:off x="7990470" y="6202023"/>
            <a:ext cx="4165401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59" kern="0" baseline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www.portczystejenergii.pl</a:t>
            </a:r>
          </a:p>
        </p:txBody>
      </p:sp>
    </p:spTree>
    <p:extLst>
      <p:ext uri="{BB962C8B-B14F-4D97-AF65-F5344CB8AC3E}">
        <p14:creationId xmlns:p14="http://schemas.microsoft.com/office/powerpoint/2010/main" val="40879673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88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68"/>
            <a:ext cx="12558712" cy="2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1339" y="353100"/>
            <a:ext cx="9923406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4171">
                <a:solidFill>
                  <a:srgbClr val="B7D254"/>
                </a:solidFill>
                <a:latin typeface="Khand Medium" panose="02000000000000000000" pitchFamily="2" charset="-18"/>
                <a:cs typeface="Khand Medium" panose="02000000000000000000" pitchFamily="2" charset="-18"/>
              </a:defRPr>
            </a:lvl1pPr>
          </a:lstStyle>
          <a:p>
            <a:pPr lvl="0"/>
            <a:r>
              <a:rPr lang="pl-PL" dirty="0" smtClean="0"/>
              <a:t>KLIKNIJ, ABY EDYTOWAĆ TYTUŁ</a:t>
            </a: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8334442" y="6689215"/>
            <a:ext cx="384173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pic>
        <p:nvPicPr>
          <p:cNvPr id="10" name="Picture 5" descr="P:\Jagoda\PORT_MANUAL\poprawki\Prezentacja\pasek cienk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5" y="1279660"/>
            <a:ext cx="11571123" cy="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93831" y="1354574"/>
            <a:ext cx="2929957" cy="375230"/>
          </a:xfrm>
          <a:prstGeom prst="rect">
            <a:avLst/>
          </a:prstGeom>
        </p:spPr>
        <p:txBody>
          <a:bodyPr/>
          <a:lstStyle>
            <a:lvl1pPr algn="r">
              <a:defRPr lang="pl-PL" sz="1390" kern="1200" smtClean="0">
                <a:solidFill>
                  <a:srgbClr val="2493AB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fld id="{C1B3F321-86CF-4C3B-AA95-E799B2EACF8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3999" y="1807920"/>
            <a:ext cx="11738015" cy="428285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pl-PL" sz="1854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35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dodać treść…</a:t>
            </a:r>
            <a:endParaRPr lang="pl-PL" dirty="0"/>
          </a:p>
        </p:txBody>
      </p:sp>
      <p:pic>
        <p:nvPicPr>
          <p:cNvPr id="14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06" y="306140"/>
            <a:ext cx="854213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 userDrawn="1"/>
        </p:nvSpPr>
        <p:spPr>
          <a:xfrm>
            <a:off x="7990470" y="6202021"/>
            <a:ext cx="4165400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www.portczystejenergii.pl</a:t>
            </a:r>
          </a:p>
        </p:txBody>
      </p:sp>
    </p:spTree>
    <p:extLst>
      <p:ext uri="{BB962C8B-B14F-4D97-AF65-F5344CB8AC3E}">
        <p14:creationId xmlns:p14="http://schemas.microsoft.com/office/powerpoint/2010/main" val="285518951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88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68"/>
            <a:ext cx="12558712" cy="2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1339" y="353100"/>
            <a:ext cx="9923406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4171">
                <a:solidFill>
                  <a:srgbClr val="B7D254"/>
                </a:solidFill>
                <a:latin typeface="Khand Medium" panose="02000000000000000000" pitchFamily="2" charset="-18"/>
                <a:cs typeface="Khand Medium" panose="02000000000000000000" pitchFamily="2" charset="-18"/>
              </a:defRPr>
            </a:lvl1pPr>
          </a:lstStyle>
          <a:p>
            <a:pPr lvl="0"/>
            <a:r>
              <a:rPr lang="pl-PL" dirty="0" smtClean="0"/>
              <a:t>KLIKNIJ, ABY EDYTOWAĆ TYTUŁ</a:t>
            </a: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8334442" y="6689215"/>
            <a:ext cx="384173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pic>
        <p:nvPicPr>
          <p:cNvPr id="10" name="Picture 5" descr="P:\Jagoda\PORT_MANUAL\poprawki\Prezentacja\pasek cienk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5" y="1279660"/>
            <a:ext cx="11571123" cy="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93831" y="1354574"/>
            <a:ext cx="2929957" cy="375230"/>
          </a:xfrm>
          <a:prstGeom prst="rect">
            <a:avLst/>
          </a:prstGeom>
        </p:spPr>
        <p:txBody>
          <a:bodyPr/>
          <a:lstStyle>
            <a:lvl1pPr algn="r">
              <a:defRPr lang="pl-PL" sz="1390" kern="1200" smtClean="0">
                <a:solidFill>
                  <a:srgbClr val="2493AB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fld id="{C1B3F321-86CF-4C3B-AA95-E799B2EACF8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3999" y="1807920"/>
            <a:ext cx="11738015" cy="428285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pl-PL" sz="1854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35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dodać treść…</a:t>
            </a:r>
            <a:endParaRPr lang="pl-PL" dirty="0"/>
          </a:p>
        </p:txBody>
      </p:sp>
      <p:pic>
        <p:nvPicPr>
          <p:cNvPr id="14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06" y="306140"/>
            <a:ext cx="854213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 userDrawn="1"/>
        </p:nvSpPr>
        <p:spPr>
          <a:xfrm>
            <a:off x="7990470" y="6202021"/>
            <a:ext cx="4165400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www.portczystejenergii.pl</a:t>
            </a:r>
          </a:p>
        </p:txBody>
      </p:sp>
    </p:spTree>
    <p:extLst>
      <p:ext uri="{BB962C8B-B14F-4D97-AF65-F5344CB8AC3E}">
        <p14:creationId xmlns:p14="http://schemas.microsoft.com/office/powerpoint/2010/main" val="18437302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88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68"/>
            <a:ext cx="12558712" cy="2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1339" y="353100"/>
            <a:ext cx="9923406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4171">
                <a:solidFill>
                  <a:srgbClr val="B7D254"/>
                </a:solidFill>
                <a:latin typeface="Khand Medium" panose="02000000000000000000" pitchFamily="2" charset="-18"/>
                <a:cs typeface="Khand Medium" panose="02000000000000000000" pitchFamily="2" charset="-18"/>
              </a:defRPr>
            </a:lvl1pPr>
          </a:lstStyle>
          <a:p>
            <a:pPr lvl="0"/>
            <a:r>
              <a:rPr lang="pl-PL" dirty="0" smtClean="0"/>
              <a:t>KLIKNIJ, ABY EDYTOWAĆ TYTUŁ</a:t>
            </a: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8334442" y="6689215"/>
            <a:ext cx="384173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pic>
        <p:nvPicPr>
          <p:cNvPr id="10" name="Picture 5" descr="P:\Jagoda\PORT_MANUAL\poprawki\Prezentacja\pasek cienk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5" y="1279660"/>
            <a:ext cx="11571123" cy="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93831" y="1354574"/>
            <a:ext cx="2929957" cy="375230"/>
          </a:xfrm>
          <a:prstGeom prst="rect">
            <a:avLst/>
          </a:prstGeom>
        </p:spPr>
        <p:txBody>
          <a:bodyPr/>
          <a:lstStyle>
            <a:lvl1pPr algn="r">
              <a:defRPr lang="pl-PL" sz="1390" kern="1200" smtClean="0">
                <a:solidFill>
                  <a:srgbClr val="2493AB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fld id="{C1B3F321-86CF-4C3B-AA95-E799B2EACF8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3999" y="1807920"/>
            <a:ext cx="11738015" cy="428285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pl-PL" sz="1854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35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dodać treść…</a:t>
            </a:r>
            <a:endParaRPr lang="pl-PL" dirty="0"/>
          </a:p>
        </p:txBody>
      </p:sp>
      <p:pic>
        <p:nvPicPr>
          <p:cNvPr id="14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06" y="306140"/>
            <a:ext cx="854213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 userDrawn="1"/>
        </p:nvSpPr>
        <p:spPr>
          <a:xfrm>
            <a:off x="7990470" y="6202021"/>
            <a:ext cx="4165400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www.portczystejenergii.pl</a:t>
            </a:r>
          </a:p>
        </p:txBody>
      </p:sp>
    </p:spTree>
    <p:extLst>
      <p:ext uri="{BB962C8B-B14F-4D97-AF65-F5344CB8AC3E}">
        <p14:creationId xmlns:p14="http://schemas.microsoft.com/office/powerpoint/2010/main" val="40083952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" y="6559288"/>
            <a:ext cx="12563887" cy="5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68"/>
            <a:ext cx="12558712" cy="2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1339" y="353100"/>
            <a:ext cx="9923406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4171">
                <a:solidFill>
                  <a:srgbClr val="B7D254"/>
                </a:solidFill>
                <a:latin typeface="Khand Medium" panose="02000000000000000000" pitchFamily="2" charset="-18"/>
                <a:cs typeface="Khand Medium" panose="02000000000000000000" pitchFamily="2" charset="-18"/>
              </a:defRPr>
            </a:lvl1pPr>
          </a:lstStyle>
          <a:p>
            <a:pPr lvl="0"/>
            <a:r>
              <a:rPr lang="pl-PL" dirty="0" smtClean="0"/>
              <a:t>KLIKNIJ, ABY EDYTOWAĆ TYTUŁ</a:t>
            </a: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8334442" y="6689215"/>
            <a:ext cx="384173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pic>
        <p:nvPicPr>
          <p:cNvPr id="10" name="Picture 5" descr="P:\Jagoda\PORT_MANUAL\poprawki\Prezentacja\pasek cienk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5" y="1279660"/>
            <a:ext cx="11571123" cy="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93831" y="1354574"/>
            <a:ext cx="2929957" cy="375230"/>
          </a:xfrm>
          <a:prstGeom prst="rect">
            <a:avLst/>
          </a:prstGeom>
        </p:spPr>
        <p:txBody>
          <a:bodyPr/>
          <a:lstStyle>
            <a:lvl1pPr algn="r">
              <a:defRPr lang="pl-PL" sz="1390" kern="1200" smtClean="0">
                <a:solidFill>
                  <a:srgbClr val="2493AB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fld id="{C1B3F321-86CF-4C3B-AA95-E799B2EACF8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73999" y="1807920"/>
            <a:ext cx="11738015" cy="428285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pl-PL" sz="1854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35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2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dodać treść…</a:t>
            </a:r>
            <a:endParaRPr lang="pl-PL" dirty="0"/>
          </a:p>
        </p:txBody>
      </p:sp>
      <p:pic>
        <p:nvPicPr>
          <p:cNvPr id="14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06" y="306140"/>
            <a:ext cx="854213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 userDrawn="1"/>
        </p:nvSpPr>
        <p:spPr>
          <a:xfrm>
            <a:off x="7990470" y="6202021"/>
            <a:ext cx="4165400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45" kern="0" baseline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www.portczystejenergii.pl</a:t>
            </a:r>
          </a:p>
        </p:txBody>
      </p:sp>
    </p:spTree>
    <p:extLst>
      <p:ext uri="{BB962C8B-B14F-4D97-AF65-F5344CB8AC3E}">
        <p14:creationId xmlns:p14="http://schemas.microsoft.com/office/powerpoint/2010/main" val="249888900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ipopema-czarn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" y="243419"/>
            <a:ext cx="2486181" cy="4050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6086" y="1790977"/>
            <a:ext cx="8369108" cy="1334195"/>
          </a:xfrm>
        </p:spPr>
        <p:txBody>
          <a:bodyPr/>
          <a:lstStyle>
            <a:lvl1pPr algn="l">
              <a:defRPr>
                <a:latin typeface="HurmeGeometricSans4 Bold" pitchFamily="34" charset="-18"/>
              </a:defRPr>
            </a:lvl1pPr>
          </a:lstStyle>
          <a:p>
            <a:r>
              <a:rPr lang="pl-PL" dirty="0" smtClean="0"/>
              <a:t>Dodaj tytuł prezentacji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764" y="3148175"/>
            <a:ext cx="8351424" cy="722699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rgbClr val="145DA6"/>
                </a:solidFill>
                <a:latin typeface="HurmeGeometricSans4 Bold" pitchFamily="34" charset="-18"/>
              </a:defRPr>
            </a:lvl1pPr>
          </a:lstStyle>
          <a:p>
            <a:pPr lvl="0"/>
            <a:r>
              <a:rPr lang="pl-PL" dirty="0" smtClean="0"/>
              <a:t>Data lub podtytuł</a:t>
            </a:r>
            <a:endParaRPr lang="pl-PL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 b="6920"/>
          <a:stretch/>
        </p:blipFill>
        <p:spPr bwMode="auto">
          <a:xfrm>
            <a:off x="9945322" y="2309473"/>
            <a:ext cx="2613401" cy="47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211" y="169485"/>
            <a:ext cx="8391883" cy="578988"/>
          </a:xfrm>
        </p:spPr>
        <p:txBody>
          <a:bodyPr>
            <a:normAutofit/>
          </a:bodyPr>
          <a:lstStyle>
            <a:lvl1pPr algn="l">
              <a:defRPr sz="2300" b="1">
                <a:solidFill>
                  <a:srgbClr val="145D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111" y="1011908"/>
            <a:ext cx="12258557" cy="5298615"/>
          </a:xfrm>
        </p:spPr>
        <p:txBody>
          <a:bodyPr>
            <a:normAutofit/>
          </a:bodyPr>
          <a:lstStyle>
            <a:lvl1pPr marL="352993" indent="-352993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4817" indent="-294160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6640" indent="-235328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7295" indent="-235328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7951" indent="-235328"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7" name="Łącznik prosty 10"/>
          <p:cNvCxnSpPr/>
          <p:nvPr userDrawn="1"/>
        </p:nvCxnSpPr>
        <p:spPr>
          <a:xfrm>
            <a:off x="1" y="816498"/>
            <a:ext cx="12558713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316283" y="6703397"/>
            <a:ext cx="2292582" cy="37611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 |  </a:t>
            </a:r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>
          <a:xfrm>
            <a:off x="9727274" y="6705675"/>
            <a:ext cx="2420220" cy="376113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15" name="Picture 2" descr="H:\Rebranding\LogoIpopem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948" y="299707"/>
            <a:ext cx="1989945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 r="34478" b="35642"/>
          <a:stretch/>
        </p:blipFill>
        <p:spPr bwMode="auto">
          <a:xfrm>
            <a:off x="8701512" y="299012"/>
            <a:ext cx="1441384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74951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8975" y="3832920"/>
            <a:ext cx="9794003" cy="1403063"/>
          </a:xfrm>
        </p:spPr>
        <p:txBody>
          <a:bodyPr anchor="b">
            <a:noAutofit/>
          </a:bodyPr>
          <a:lstStyle>
            <a:lvl1pPr algn="l">
              <a:defRPr sz="3000" b="1" cap="all">
                <a:solidFill>
                  <a:srgbClr val="145DA6"/>
                </a:solidFill>
              </a:defRPr>
            </a:lvl1pPr>
          </a:lstStyle>
          <a:p>
            <a:r>
              <a:rPr lang="pl-PL" dirty="0" smtClean="0"/>
              <a:t>Wprowadź tytuł sekcji</a:t>
            </a:r>
            <a:endParaRPr lang="pl-PL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 b="6920"/>
          <a:stretch/>
        </p:blipFill>
        <p:spPr bwMode="auto">
          <a:xfrm>
            <a:off x="10062978" y="2200272"/>
            <a:ext cx="2496044" cy="486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Łącznik prosty 10"/>
          <p:cNvCxnSpPr/>
          <p:nvPr userDrawn="1"/>
        </p:nvCxnSpPr>
        <p:spPr>
          <a:xfrm>
            <a:off x="0" y="5260379"/>
            <a:ext cx="10046347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94963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7934" y="1648362"/>
            <a:ext cx="5546765" cy="46621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84014" y="1648362"/>
            <a:ext cx="5546765" cy="46621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40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7940" y="1581314"/>
            <a:ext cx="5548946" cy="65901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656" indent="0">
              <a:buNone/>
              <a:defRPr sz="2100" b="1"/>
            </a:lvl2pPr>
            <a:lvl3pPr marL="941312" indent="0">
              <a:buNone/>
              <a:defRPr sz="2000" b="1"/>
            </a:lvl3pPr>
            <a:lvl4pPr marL="1411967" indent="0">
              <a:buNone/>
              <a:defRPr sz="1600" b="1"/>
            </a:lvl4pPr>
            <a:lvl5pPr marL="1882623" indent="0">
              <a:buNone/>
              <a:defRPr sz="1600" b="1"/>
            </a:lvl5pPr>
            <a:lvl6pPr marL="2353278" indent="0">
              <a:buNone/>
              <a:defRPr sz="1600" b="1"/>
            </a:lvl6pPr>
            <a:lvl7pPr marL="2823933" indent="0">
              <a:buNone/>
              <a:defRPr sz="1600" b="1"/>
            </a:lvl7pPr>
            <a:lvl8pPr marL="3294591" indent="0">
              <a:buNone/>
              <a:defRPr sz="1600" b="1"/>
            </a:lvl8pPr>
            <a:lvl9pPr marL="376524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940" y="2240329"/>
            <a:ext cx="5548946" cy="40701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79655" y="1581314"/>
            <a:ext cx="5551125" cy="65901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656" indent="0">
              <a:buNone/>
              <a:defRPr sz="2100" b="1"/>
            </a:lvl2pPr>
            <a:lvl3pPr marL="941312" indent="0">
              <a:buNone/>
              <a:defRPr sz="2000" b="1"/>
            </a:lvl3pPr>
            <a:lvl4pPr marL="1411967" indent="0">
              <a:buNone/>
              <a:defRPr sz="1600" b="1"/>
            </a:lvl4pPr>
            <a:lvl5pPr marL="1882623" indent="0">
              <a:buNone/>
              <a:defRPr sz="1600" b="1"/>
            </a:lvl5pPr>
            <a:lvl6pPr marL="2353278" indent="0">
              <a:buNone/>
              <a:defRPr sz="1600" b="1"/>
            </a:lvl6pPr>
            <a:lvl7pPr marL="2823933" indent="0">
              <a:buNone/>
              <a:defRPr sz="1600" b="1"/>
            </a:lvl7pPr>
            <a:lvl8pPr marL="3294591" indent="0">
              <a:buNone/>
              <a:defRPr sz="1600" b="1"/>
            </a:lvl8pPr>
            <a:lvl9pPr marL="376524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79655" y="2240329"/>
            <a:ext cx="5551125" cy="40701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799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329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7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944" y="281272"/>
            <a:ext cx="4131730" cy="11970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10117" y="281270"/>
            <a:ext cx="7020669" cy="602924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7944" y="1478291"/>
            <a:ext cx="4131730" cy="4832229"/>
          </a:xfrm>
        </p:spPr>
        <p:txBody>
          <a:bodyPr/>
          <a:lstStyle>
            <a:lvl1pPr marL="0" indent="0">
              <a:buNone/>
              <a:defRPr sz="1400"/>
            </a:lvl1pPr>
            <a:lvl2pPr marL="470656" indent="0">
              <a:buNone/>
              <a:defRPr sz="1100"/>
            </a:lvl2pPr>
            <a:lvl3pPr marL="941312" indent="0">
              <a:buNone/>
              <a:defRPr sz="1000"/>
            </a:lvl3pPr>
            <a:lvl4pPr marL="1411967" indent="0">
              <a:buNone/>
              <a:defRPr sz="900"/>
            </a:lvl4pPr>
            <a:lvl5pPr marL="1882623" indent="0">
              <a:buNone/>
              <a:defRPr sz="900"/>
            </a:lvl5pPr>
            <a:lvl6pPr marL="2353278" indent="0">
              <a:buNone/>
              <a:defRPr sz="900"/>
            </a:lvl6pPr>
            <a:lvl7pPr marL="2823933" indent="0">
              <a:buNone/>
              <a:defRPr sz="900"/>
            </a:lvl7pPr>
            <a:lvl8pPr marL="3294591" indent="0">
              <a:buNone/>
              <a:defRPr sz="900"/>
            </a:lvl8pPr>
            <a:lvl9pPr marL="376524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550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1606" y="4945068"/>
            <a:ext cx="7535228" cy="58379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61606" y="631220"/>
            <a:ext cx="7535228" cy="4238625"/>
          </a:xfrm>
        </p:spPr>
        <p:txBody>
          <a:bodyPr/>
          <a:lstStyle>
            <a:lvl1pPr marL="0" indent="0">
              <a:buNone/>
              <a:defRPr sz="3300"/>
            </a:lvl1pPr>
            <a:lvl2pPr marL="470656" indent="0">
              <a:buNone/>
              <a:defRPr sz="2900"/>
            </a:lvl2pPr>
            <a:lvl3pPr marL="941312" indent="0">
              <a:buNone/>
              <a:defRPr sz="2500"/>
            </a:lvl3pPr>
            <a:lvl4pPr marL="1411967" indent="0">
              <a:buNone/>
              <a:defRPr sz="2100"/>
            </a:lvl4pPr>
            <a:lvl5pPr marL="1882623" indent="0">
              <a:buNone/>
              <a:defRPr sz="2100"/>
            </a:lvl5pPr>
            <a:lvl6pPr marL="2353278" indent="0">
              <a:buNone/>
              <a:defRPr sz="2100"/>
            </a:lvl6pPr>
            <a:lvl7pPr marL="2823933" indent="0">
              <a:buNone/>
              <a:defRPr sz="2100"/>
            </a:lvl7pPr>
            <a:lvl8pPr marL="3294591" indent="0">
              <a:buNone/>
              <a:defRPr sz="2100"/>
            </a:lvl8pPr>
            <a:lvl9pPr marL="3765247" indent="0">
              <a:buNone/>
              <a:defRPr sz="21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61606" y="5528865"/>
            <a:ext cx="7535228" cy="829081"/>
          </a:xfrm>
        </p:spPr>
        <p:txBody>
          <a:bodyPr/>
          <a:lstStyle>
            <a:lvl1pPr marL="0" indent="0">
              <a:buNone/>
              <a:defRPr sz="1400"/>
            </a:lvl1pPr>
            <a:lvl2pPr marL="470656" indent="0">
              <a:buNone/>
              <a:defRPr sz="1100"/>
            </a:lvl2pPr>
            <a:lvl3pPr marL="941312" indent="0">
              <a:buNone/>
              <a:defRPr sz="1000"/>
            </a:lvl3pPr>
            <a:lvl4pPr marL="1411967" indent="0">
              <a:buNone/>
              <a:defRPr sz="900"/>
            </a:lvl4pPr>
            <a:lvl5pPr marL="1882623" indent="0">
              <a:buNone/>
              <a:defRPr sz="900"/>
            </a:lvl5pPr>
            <a:lvl6pPr marL="2353278" indent="0">
              <a:buNone/>
              <a:defRPr sz="900"/>
            </a:lvl6pPr>
            <a:lvl7pPr marL="2823933" indent="0">
              <a:buNone/>
              <a:defRPr sz="900"/>
            </a:lvl7pPr>
            <a:lvl8pPr marL="3294591" indent="0">
              <a:buNone/>
              <a:defRPr sz="900"/>
            </a:lvl8pPr>
            <a:lvl9pPr marL="376524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6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7938" y="282902"/>
            <a:ext cx="11302841" cy="1177396"/>
          </a:xfrm>
          <a:prstGeom prst="rect">
            <a:avLst/>
          </a:prstGeom>
        </p:spPr>
        <p:txBody>
          <a:bodyPr vert="horz" lIns="94133" tIns="47067" rIns="94133" bIns="4706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7938" y="1648362"/>
            <a:ext cx="11302841" cy="4662161"/>
          </a:xfrm>
          <a:prstGeom prst="rect">
            <a:avLst/>
          </a:prstGeom>
        </p:spPr>
        <p:txBody>
          <a:bodyPr vert="horz" lIns="94133" tIns="47067" rIns="94133" bIns="4706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7940" y="6547636"/>
            <a:ext cx="2930367" cy="376113"/>
          </a:xfrm>
          <a:prstGeom prst="rect">
            <a:avLst/>
          </a:prstGeom>
        </p:spPr>
        <p:txBody>
          <a:bodyPr vert="horz" lIns="94133" tIns="47067" rIns="94133" bIns="4706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D6ED-8FDD-40E1-826B-25824BE3BF5E}" type="datetimeFigureOut">
              <a:rPr lang="pl-PL" smtClean="0"/>
              <a:pPr/>
              <a:t>04.07.2023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290902" y="6547636"/>
            <a:ext cx="3976926" cy="376113"/>
          </a:xfrm>
          <a:prstGeom prst="rect">
            <a:avLst/>
          </a:prstGeom>
        </p:spPr>
        <p:txBody>
          <a:bodyPr vert="horz" lIns="94133" tIns="47067" rIns="94133" bIns="4706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000416" y="6547636"/>
            <a:ext cx="2930367" cy="376113"/>
          </a:xfrm>
          <a:prstGeom prst="rect">
            <a:avLst/>
          </a:prstGeom>
        </p:spPr>
        <p:txBody>
          <a:bodyPr vert="horz" lIns="94133" tIns="47067" rIns="94133" bIns="4706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4A7E-567E-42AE-8596-8719DAA7568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-1177376" y="1215231"/>
            <a:ext cx="994231" cy="968080"/>
          </a:xfrm>
          <a:prstGeom prst="rect">
            <a:avLst/>
          </a:prstGeom>
          <a:solidFill>
            <a:srgbClr val="00C4B3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196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179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-1177376" y="4855024"/>
            <a:ext cx="994231" cy="968080"/>
          </a:xfrm>
          <a:prstGeom prst="rect">
            <a:avLst/>
          </a:prstGeom>
          <a:solidFill>
            <a:srgbClr val="00A7CE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167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206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-1177376" y="6089579"/>
            <a:ext cx="994231" cy="968080"/>
          </a:xfrm>
          <a:prstGeom prst="rect">
            <a:avLst/>
          </a:prstGeom>
          <a:solidFill>
            <a:srgbClr val="005CB9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92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185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12755390" y="4"/>
            <a:ext cx="994231" cy="968080"/>
          </a:xfrm>
          <a:prstGeom prst="rect">
            <a:avLst/>
          </a:prstGeom>
          <a:solidFill>
            <a:srgbClr val="145DA6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20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93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-1177376" y="-4086"/>
            <a:ext cx="994231" cy="968080"/>
          </a:xfrm>
          <a:prstGeom prst="rect">
            <a:avLst/>
          </a:prstGeom>
          <a:solidFill>
            <a:srgbClr val="003F7F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63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127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12741865" y="1232771"/>
            <a:ext cx="994231" cy="968080"/>
          </a:xfrm>
          <a:prstGeom prst="rect">
            <a:avLst/>
          </a:prstGeom>
          <a:solidFill>
            <a:srgbClr val="3D6B99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61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107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153</a:t>
            </a:r>
          </a:p>
        </p:txBody>
      </p:sp>
      <p:sp>
        <p:nvSpPr>
          <p:cNvPr id="20" name="Prostokąt 19"/>
          <p:cNvSpPr/>
          <p:nvPr userDrawn="1"/>
        </p:nvSpPr>
        <p:spPr>
          <a:xfrm>
            <a:off x="12741865" y="2435895"/>
            <a:ext cx="994231" cy="968080"/>
          </a:xfrm>
          <a:prstGeom prst="rect">
            <a:avLst/>
          </a:prstGeom>
          <a:solidFill>
            <a:srgbClr val="263F58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38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63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88</a:t>
            </a:r>
          </a:p>
        </p:txBody>
      </p:sp>
      <p:sp>
        <p:nvSpPr>
          <p:cNvPr id="21" name="Prostokąt 20"/>
          <p:cNvSpPr/>
          <p:nvPr userDrawn="1"/>
        </p:nvSpPr>
        <p:spPr>
          <a:xfrm>
            <a:off x="12741865" y="3651720"/>
            <a:ext cx="994231" cy="968080"/>
          </a:xfrm>
          <a:prstGeom prst="rect">
            <a:avLst/>
          </a:prstGeom>
          <a:solidFill>
            <a:srgbClr val="6096CD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96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150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205</a:t>
            </a:r>
          </a:p>
        </p:txBody>
      </p:sp>
      <p:sp>
        <p:nvSpPr>
          <p:cNvPr id="22" name="Prostokąt 21"/>
          <p:cNvSpPr/>
          <p:nvPr userDrawn="1"/>
        </p:nvSpPr>
        <p:spPr>
          <a:xfrm>
            <a:off x="-1177376" y="2420091"/>
            <a:ext cx="994231" cy="968080"/>
          </a:xfrm>
          <a:prstGeom prst="rect">
            <a:avLst/>
          </a:prstGeom>
          <a:solidFill>
            <a:srgbClr val="4D6A87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77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106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135</a:t>
            </a:r>
          </a:p>
        </p:txBody>
      </p:sp>
      <p:sp>
        <p:nvSpPr>
          <p:cNvPr id="23" name="Prostokąt 22"/>
          <p:cNvSpPr/>
          <p:nvPr userDrawn="1"/>
        </p:nvSpPr>
        <p:spPr>
          <a:xfrm>
            <a:off x="12741865" y="4850604"/>
            <a:ext cx="994231" cy="968080"/>
          </a:xfrm>
          <a:prstGeom prst="rect">
            <a:avLst/>
          </a:prstGeom>
          <a:solidFill>
            <a:srgbClr val="B50000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181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0</a:t>
            </a:r>
          </a:p>
        </p:txBody>
      </p:sp>
      <p:sp>
        <p:nvSpPr>
          <p:cNvPr id="24" name="Prostokąt 23"/>
          <p:cNvSpPr/>
          <p:nvPr userDrawn="1"/>
        </p:nvSpPr>
        <p:spPr>
          <a:xfrm>
            <a:off x="12741865" y="6079129"/>
            <a:ext cx="994231" cy="968080"/>
          </a:xfrm>
          <a:prstGeom prst="rect">
            <a:avLst/>
          </a:prstGeom>
          <a:solidFill>
            <a:srgbClr val="A0CD50"/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160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205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80</a:t>
            </a:r>
          </a:p>
        </p:txBody>
      </p:sp>
      <p:sp>
        <p:nvSpPr>
          <p:cNvPr id="26" name="Prostokąt 25"/>
          <p:cNvSpPr/>
          <p:nvPr userDrawn="1"/>
        </p:nvSpPr>
        <p:spPr>
          <a:xfrm>
            <a:off x="-1190351" y="3650803"/>
            <a:ext cx="994231" cy="9680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4133" tIns="47067" rIns="94133" bIns="47067" rtlCol="0" anchor="ctr"/>
          <a:lstStyle/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R: 217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 217</a:t>
            </a:r>
          </a:p>
          <a:p>
            <a:pPr marL="0" marR="0" lvl="0" indent="0" defTabSz="941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217</a:t>
            </a:r>
          </a:p>
        </p:txBody>
      </p:sp>
    </p:spTree>
    <p:extLst>
      <p:ext uri="{BB962C8B-B14F-4D97-AF65-F5344CB8AC3E}">
        <p14:creationId xmlns:p14="http://schemas.microsoft.com/office/powerpoint/2010/main" val="43029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xStyles>
    <p:titleStyle>
      <a:lvl1pPr algn="ctr" defTabSz="94131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993" indent="-352993" algn="l" defTabSz="941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4817" indent="-294160" algn="l" defTabSz="941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40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295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951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8607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9263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18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575" indent="-235328" algn="l" defTabSz="941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656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1312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967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623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53278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23933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4591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5247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63413" y="376119"/>
            <a:ext cx="10831890" cy="1365454"/>
          </a:xfrm>
          <a:prstGeom prst="rect">
            <a:avLst/>
          </a:prstGeom>
        </p:spPr>
        <p:txBody>
          <a:bodyPr vert="horz" lIns="94133" tIns="47067" rIns="94133" bIns="4706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63413" y="1880564"/>
            <a:ext cx="10831890" cy="4482281"/>
          </a:xfrm>
          <a:prstGeom prst="rect">
            <a:avLst/>
          </a:prstGeom>
        </p:spPr>
        <p:txBody>
          <a:bodyPr vert="horz" lIns="94133" tIns="47067" rIns="94133" bIns="47067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63416" y="6547636"/>
            <a:ext cx="2825711" cy="376113"/>
          </a:xfrm>
          <a:prstGeom prst="rect">
            <a:avLst/>
          </a:prstGeom>
        </p:spPr>
        <p:txBody>
          <a:bodyPr vert="horz" lIns="94133" tIns="47067" rIns="94133" bIns="47067" rtlCol="0" anchor="ctr"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0084" y="6547636"/>
            <a:ext cx="4238564" cy="376113"/>
          </a:xfrm>
          <a:prstGeom prst="rect">
            <a:avLst/>
          </a:prstGeom>
        </p:spPr>
        <p:txBody>
          <a:bodyPr vert="horz" lIns="94133" tIns="47067" rIns="94133" bIns="47067" rtlCol="0"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869601" y="6547636"/>
            <a:ext cx="2825711" cy="376113"/>
          </a:xfrm>
          <a:prstGeom prst="rect">
            <a:avLst/>
          </a:prstGeom>
        </p:spPr>
        <p:txBody>
          <a:bodyPr vert="horz" lIns="94133" tIns="47067" rIns="94133" bIns="47067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5AC679-E223-4039-BCBA-6C0756413F83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177376" y="1151237"/>
            <a:ext cx="994231" cy="968080"/>
          </a:xfrm>
          <a:prstGeom prst="rect">
            <a:avLst/>
          </a:prstGeom>
          <a:solidFill>
            <a:srgbClr val="00C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196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179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-1177376" y="2367063"/>
            <a:ext cx="994231" cy="968080"/>
          </a:xfrm>
          <a:prstGeom prst="rect">
            <a:avLst/>
          </a:prstGeom>
          <a:solidFill>
            <a:srgbClr val="00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167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206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-1177376" y="3582887"/>
            <a:ext cx="994231" cy="96808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92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185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-1177376" y="6079129"/>
            <a:ext cx="994231" cy="968080"/>
          </a:xfrm>
          <a:prstGeom prst="rect">
            <a:avLst/>
          </a:prstGeom>
          <a:solidFill>
            <a:srgbClr val="202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32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40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92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12741865" y="4"/>
            <a:ext cx="994231" cy="968080"/>
          </a:xfrm>
          <a:prstGeom prst="rect">
            <a:avLst/>
          </a:prstGeom>
          <a:solidFill>
            <a:srgbClr val="3D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61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107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153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-1177376" y="4824058"/>
            <a:ext cx="994231" cy="968080"/>
          </a:xfrm>
          <a:prstGeom prst="rect">
            <a:avLst/>
          </a:prstGeom>
          <a:solidFill>
            <a:srgbClr val="14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93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12741865" y="1215831"/>
            <a:ext cx="994231" cy="968080"/>
          </a:xfrm>
          <a:prstGeom prst="rect">
            <a:avLst/>
          </a:prstGeom>
          <a:solidFill>
            <a:srgbClr val="26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38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63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88</a:t>
            </a:r>
          </a:p>
        </p:txBody>
      </p:sp>
      <p:sp>
        <p:nvSpPr>
          <p:cNvPr id="14" name="Prostokąt 13"/>
          <p:cNvSpPr/>
          <p:nvPr userDrawn="1"/>
        </p:nvSpPr>
        <p:spPr>
          <a:xfrm>
            <a:off x="12741865" y="2431653"/>
            <a:ext cx="994231" cy="968080"/>
          </a:xfrm>
          <a:prstGeom prst="rect">
            <a:avLst/>
          </a:prstGeom>
          <a:solidFill>
            <a:srgbClr val="6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96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150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205</a:t>
            </a:r>
          </a:p>
        </p:txBody>
      </p:sp>
      <p:sp>
        <p:nvSpPr>
          <p:cNvPr id="15" name="Prostokąt 14"/>
          <p:cNvSpPr/>
          <p:nvPr userDrawn="1"/>
        </p:nvSpPr>
        <p:spPr>
          <a:xfrm>
            <a:off x="12741865" y="3647481"/>
            <a:ext cx="994231" cy="968080"/>
          </a:xfrm>
          <a:prstGeom prst="rect">
            <a:avLst/>
          </a:prstGeom>
          <a:solidFill>
            <a:srgbClr val="4D6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106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135</a:t>
            </a:r>
          </a:p>
        </p:txBody>
      </p:sp>
      <p:sp>
        <p:nvSpPr>
          <p:cNvPr id="16" name="Prostokąt 15"/>
          <p:cNvSpPr/>
          <p:nvPr userDrawn="1"/>
        </p:nvSpPr>
        <p:spPr>
          <a:xfrm>
            <a:off x="12741865" y="4863304"/>
            <a:ext cx="994231" cy="968080"/>
          </a:xfrm>
          <a:prstGeom prst="rect">
            <a:avLst/>
          </a:prstGeom>
          <a:solidFill>
            <a:srgbClr val="B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181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0</a:t>
            </a:r>
          </a:p>
        </p:txBody>
      </p:sp>
      <p:sp>
        <p:nvSpPr>
          <p:cNvPr id="17" name="Prostokąt 16"/>
          <p:cNvSpPr/>
          <p:nvPr userDrawn="1"/>
        </p:nvSpPr>
        <p:spPr>
          <a:xfrm>
            <a:off x="-1177376" y="-4086"/>
            <a:ext cx="994231" cy="968080"/>
          </a:xfrm>
          <a:prstGeom prst="rect">
            <a:avLst/>
          </a:prstGeom>
          <a:solidFill>
            <a:srgbClr val="003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63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127</a:t>
            </a:r>
          </a:p>
        </p:txBody>
      </p:sp>
      <p:sp>
        <p:nvSpPr>
          <p:cNvPr id="18" name="Prostokąt 17"/>
          <p:cNvSpPr/>
          <p:nvPr userDrawn="1"/>
        </p:nvSpPr>
        <p:spPr>
          <a:xfrm>
            <a:off x="12741865" y="6079129"/>
            <a:ext cx="994231" cy="968080"/>
          </a:xfrm>
          <a:prstGeom prst="rect">
            <a:avLst/>
          </a:prstGeom>
          <a:solidFill>
            <a:srgbClr val="A0C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3" tIns="47067" rIns="94133" bIns="47067" rtlCol="0" anchor="ctr"/>
          <a:lstStyle/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160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205</a:t>
            </a:r>
          </a:p>
          <a:p>
            <a:r>
              <a:rPr lang="pl-PL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80</a:t>
            </a:r>
          </a:p>
        </p:txBody>
      </p:sp>
    </p:spTree>
    <p:extLst>
      <p:ext uri="{BB962C8B-B14F-4D97-AF65-F5344CB8AC3E}">
        <p14:creationId xmlns:p14="http://schemas.microsoft.com/office/powerpoint/2010/main" val="363352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41312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5328" indent="-235328" algn="l" defTabSz="941312" rtl="0" eaLnBrk="1" latinLnBrk="0" hangingPunct="1">
        <a:lnSpc>
          <a:spcPct val="90000"/>
        </a:lnSpc>
        <a:spcBef>
          <a:spcPts val="1029"/>
        </a:spcBef>
        <a:buFont typeface="Wingdings" panose="05000000000000000000" pitchFamily="2" charset="2"/>
        <a:buChar char="§"/>
        <a:defRPr sz="29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5984" indent="-235328" algn="l" defTabSz="941312" rtl="0" eaLnBrk="1" latinLnBrk="0" hangingPunct="1">
        <a:lnSpc>
          <a:spcPct val="90000"/>
        </a:lnSpc>
        <a:spcBef>
          <a:spcPts val="515"/>
        </a:spcBef>
        <a:buFont typeface="Wingdings" panose="05000000000000000000" pitchFamily="2" charset="2"/>
        <a:buChar char="§"/>
        <a:defRPr sz="2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6640" indent="-235328" algn="l" defTabSz="941312" rtl="0" eaLnBrk="1" latinLnBrk="0" hangingPunct="1">
        <a:lnSpc>
          <a:spcPct val="90000"/>
        </a:lnSpc>
        <a:spcBef>
          <a:spcPts val="515"/>
        </a:spcBef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47295" indent="-235328" algn="l" defTabSz="941312" rtl="0" eaLnBrk="1" latinLnBrk="0" hangingPunct="1">
        <a:lnSpc>
          <a:spcPct val="90000"/>
        </a:lnSpc>
        <a:spcBef>
          <a:spcPts val="515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7951" indent="-235328" algn="l" defTabSz="941312" rtl="0" eaLnBrk="1" latinLnBrk="0" hangingPunct="1">
        <a:lnSpc>
          <a:spcPct val="90000"/>
        </a:lnSpc>
        <a:spcBef>
          <a:spcPts val="515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88607" indent="-235328" algn="l" defTabSz="941312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9263" indent="-235328" algn="l" defTabSz="941312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18" indent="-235328" algn="l" defTabSz="941312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0575" indent="-235328" algn="l" defTabSz="941312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656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1312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967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623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53278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23933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4591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5247" algn="l" defTabSz="9413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35.wmf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zut@zut.com.p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5667520" y="6257641"/>
            <a:ext cx="1501781" cy="278108"/>
            <a:chOff x="7236296" y="6453336"/>
            <a:chExt cx="1800200" cy="307351"/>
          </a:xfrm>
        </p:grpSpPr>
        <p:pic>
          <p:nvPicPr>
            <p:cNvPr id="4" name="Picture 2" descr="http://www.ipopematfi.pl/_images/common/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6453336"/>
              <a:ext cx="1008112" cy="30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BBF_ZNAK_FIRM_KOLOR_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453336"/>
              <a:ext cx="762665" cy="277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715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7472"/>
              </p:ext>
            </p:extLst>
          </p:nvPr>
        </p:nvGraphicFramePr>
        <p:xfrm>
          <a:off x="439096" y="1600303"/>
          <a:ext cx="11624896" cy="45134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57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0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5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24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21829">
                <a:tc>
                  <a:txBody>
                    <a:bodyPr/>
                    <a:lstStyle/>
                    <a:p>
                      <a:endParaRPr lang="pl-PL" sz="1500" dirty="0"/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endParaRPr lang="pl-PL" sz="1500" dirty="0"/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endParaRPr lang="pl-PL" sz="1500" dirty="0"/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endParaRPr lang="pl-PL" sz="1500" dirty="0"/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endParaRPr lang="pl-PL" sz="1500" dirty="0"/>
                    </a:p>
                  </a:txBody>
                  <a:tcPr marL="70631" marR="70631" marT="35316" marB="353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060">
                <a:tc>
                  <a:txBody>
                    <a:bodyPr/>
                    <a:lstStyle/>
                    <a:p>
                      <a:r>
                        <a:rPr lang="pl-PL" sz="1900" b="0" dirty="0" err="1" smtClean="0">
                          <a:latin typeface="Khand Light"/>
                        </a:rPr>
                        <a:t>Dalveo</a:t>
                      </a:r>
                      <a:r>
                        <a:rPr lang="pl-PL" sz="1900" b="0" baseline="0" dirty="0" smtClean="0">
                          <a:latin typeface="Khand Light"/>
                        </a:rPr>
                        <a:t> Poznań</a:t>
                      </a:r>
                      <a:br>
                        <a:rPr lang="pl-PL" sz="1900" b="0" baseline="0" dirty="0" smtClean="0">
                          <a:latin typeface="Khand Light"/>
                        </a:rPr>
                      </a:br>
                      <a:r>
                        <a:rPr lang="pl-PL" sz="1900" b="0" baseline="0" dirty="0" smtClean="0">
                          <a:latin typeface="Khand Light"/>
                        </a:rPr>
                        <a:t>Sp. z o.o.</a:t>
                      </a:r>
                      <a:endParaRPr lang="pl-PL" sz="1900" b="0" dirty="0">
                        <a:latin typeface="Khand Light"/>
                      </a:endParaRPr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r>
                        <a:rPr lang="pl-PL" sz="1900" b="0" dirty="0" smtClean="0">
                          <a:latin typeface="Khand Light"/>
                        </a:rPr>
                        <a:t>Sita Bałtycka Energia Sp. z o.o.</a:t>
                      </a:r>
                      <a:endParaRPr lang="pl-PL" sz="1900" b="0" dirty="0">
                        <a:latin typeface="Khand Light"/>
                      </a:endParaRPr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r>
                        <a:rPr lang="pl-PL" sz="1900" b="0" dirty="0" smtClean="0">
                          <a:latin typeface="Khand Light"/>
                        </a:rPr>
                        <a:t>ITPOK</a:t>
                      </a:r>
                      <a:r>
                        <a:rPr lang="pl-PL" sz="1900" b="0" baseline="0" dirty="0" smtClean="0">
                          <a:latin typeface="Khand Light"/>
                        </a:rPr>
                        <a:t> Gdańsk Sp. z o.o. sp. k. z siedzibą</a:t>
                      </a:r>
                      <a:br>
                        <a:rPr lang="pl-PL" sz="1900" b="0" baseline="0" dirty="0" smtClean="0">
                          <a:latin typeface="Khand Light"/>
                        </a:rPr>
                      </a:br>
                      <a:r>
                        <a:rPr lang="pl-PL" sz="1900" b="0" baseline="0" dirty="0" smtClean="0">
                          <a:latin typeface="Khand Light"/>
                        </a:rPr>
                        <a:t>w Warszawie</a:t>
                      </a:r>
                      <a:endParaRPr lang="pl-PL" sz="1900" b="0" dirty="0">
                        <a:latin typeface="Khand Light"/>
                      </a:endParaRPr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r>
                        <a:rPr lang="pl-PL" sz="1900" b="0" dirty="0" smtClean="0">
                          <a:latin typeface="Khand Light"/>
                        </a:rPr>
                        <a:t>Konsorcjum </a:t>
                      </a:r>
                      <a:r>
                        <a:rPr lang="pl-PL" sz="1900" b="0" dirty="0" err="1" smtClean="0">
                          <a:latin typeface="Khand Light"/>
                        </a:rPr>
                        <a:t>Astaldi</a:t>
                      </a:r>
                      <a:r>
                        <a:rPr lang="pl-PL" sz="1900" b="0" dirty="0" smtClean="0">
                          <a:latin typeface="Khand Light"/>
                        </a:rPr>
                        <a:t>, </a:t>
                      </a:r>
                      <a:r>
                        <a:rPr lang="pl-PL" sz="1900" b="0" dirty="0" err="1" smtClean="0">
                          <a:latin typeface="Khand Light"/>
                        </a:rPr>
                        <a:t>Termomeccanica</a:t>
                      </a:r>
                      <a:r>
                        <a:rPr lang="pl-PL" sz="1900" b="0" dirty="0" smtClean="0">
                          <a:latin typeface="Khand Light"/>
                        </a:rPr>
                        <a:t> </a:t>
                      </a:r>
                      <a:r>
                        <a:rPr lang="pl-PL" sz="1900" b="0" dirty="0" err="1" smtClean="0">
                          <a:latin typeface="Khand Light"/>
                        </a:rPr>
                        <a:t>Ecologia</a:t>
                      </a:r>
                      <a:r>
                        <a:rPr lang="pl-PL" sz="1900" b="0" dirty="0" smtClean="0">
                          <a:latin typeface="Khand Light"/>
                        </a:rPr>
                        <a:t>, TIRU</a:t>
                      </a:r>
                      <a:endParaRPr lang="pl-PL" sz="1900" b="0" dirty="0">
                        <a:latin typeface="Khand Light"/>
                      </a:endParaRPr>
                    </a:p>
                  </a:txBody>
                  <a:tcPr marL="70631" marR="70631" marT="35316" marB="35316"/>
                </a:tc>
                <a:tc>
                  <a:txBody>
                    <a:bodyPr/>
                    <a:lstStyle/>
                    <a:p>
                      <a:r>
                        <a:rPr lang="pl-PL" sz="1900" b="0" dirty="0" smtClean="0">
                          <a:latin typeface="Khand Light"/>
                        </a:rPr>
                        <a:t>ITPOK Gdańsk Sp. </a:t>
                      </a:r>
                      <a:br>
                        <a:rPr lang="pl-PL" sz="1900" b="0" dirty="0" smtClean="0">
                          <a:latin typeface="Khand Light"/>
                        </a:rPr>
                      </a:br>
                      <a:r>
                        <a:rPr lang="pl-PL" sz="1900" b="0" dirty="0" smtClean="0">
                          <a:latin typeface="Khand Light"/>
                        </a:rPr>
                        <a:t>z</a:t>
                      </a:r>
                      <a:r>
                        <a:rPr lang="pl-PL" sz="1900" b="0" baseline="0" dirty="0" smtClean="0">
                          <a:latin typeface="Khand Light"/>
                        </a:rPr>
                        <a:t> o.o. z siedzibą we Wrocławiu</a:t>
                      </a:r>
                      <a:endParaRPr lang="pl-PL" sz="1900" b="0" dirty="0">
                        <a:latin typeface="Khand Light"/>
                      </a:endParaRPr>
                    </a:p>
                  </a:txBody>
                  <a:tcPr marL="70631" marR="70631" marT="35316" marB="353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534"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Khand Light"/>
                        </a:rPr>
                        <a:t>FRANCJA</a:t>
                      </a:r>
                      <a:endParaRPr lang="pl-PL" sz="1500" b="0" dirty="0">
                        <a:latin typeface="Khand Light"/>
                      </a:endParaRPr>
                    </a:p>
                  </a:txBody>
                  <a:tcPr marL="70631" marR="70631" marT="35316" marB="35316" anchor="ctr"/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Khand Light"/>
                        </a:rPr>
                        <a:t>FRANCJA</a:t>
                      </a:r>
                      <a:endParaRPr lang="pl-PL" sz="1500" b="0" dirty="0">
                        <a:latin typeface="Khand Light"/>
                      </a:endParaRPr>
                    </a:p>
                  </a:txBody>
                  <a:tcPr marL="70631" marR="70631" marT="35316" marB="35316" anchor="ctr"/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Khand Light"/>
                        </a:rPr>
                        <a:t>NIEMCY</a:t>
                      </a:r>
                      <a:endParaRPr lang="pl-PL" sz="1500" b="0" dirty="0">
                        <a:latin typeface="Khand Light"/>
                      </a:endParaRPr>
                    </a:p>
                  </a:txBody>
                  <a:tcPr marL="70631" marR="70631" marT="35316" marB="35316" anchor="ctr"/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Khand Light"/>
                        </a:rPr>
                        <a:t>WŁOCHY</a:t>
                      </a:r>
                    </a:p>
                    <a:p>
                      <a:r>
                        <a:rPr lang="pl-PL" sz="1500" b="0" dirty="0" smtClean="0">
                          <a:latin typeface="Khand Light"/>
                        </a:rPr>
                        <a:t>FRANCJA</a:t>
                      </a:r>
                      <a:endParaRPr lang="pl-PL" sz="1500" b="0" dirty="0">
                        <a:latin typeface="Khand Light"/>
                      </a:endParaRPr>
                    </a:p>
                  </a:txBody>
                  <a:tcPr marL="70631" marR="70631" marT="35316" marB="35316" anchor="ctr"/>
                </a:tc>
                <a:tc>
                  <a:txBody>
                    <a:bodyPr/>
                    <a:lstStyle/>
                    <a:p>
                      <a:r>
                        <a:rPr lang="pl-PL" sz="1500" b="0" dirty="0" smtClean="0">
                          <a:latin typeface="Khand Light"/>
                        </a:rPr>
                        <a:t>NIEMCY</a:t>
                      </a:r>
                    </a:p>
                    <a:p>
                      <a:r>
                        <a:rPr lang="pl-PL" sz="1500" b="0" dirty="0" smtClean="0">
                          <a:latin typeface="Khand Light"/>
                        </a:rPr>
                        <a:t>KOREA POŁUDNIOWA</a:t>
                      </a:r>
                      <a:endParaRPr lang="pl-PL" sz="1500" b="0" dirty="0">
                        <a:latin typeface="Khand Light"/>
                      </a:endParaRPr>
                    </a:p>
                  </a:txBody>
                  <a:tcPr marL="70631" marR="70631" marT="35316" marB="3531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692" y="353099"/>
            <a:ext cx="9982053" cy="937607"/>
          </a:xfrm>
        </p:spPr>
        <p:txBody>
          <a:bodyPr/>
          <a:lstStyle/>
          <a:p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- Status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wybór Partnera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Prywatnego</a:t>
            </a:r>
            <a:b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/>
              <a:t>Podmioty </a:t>
            </a:r>
            <a:r>
              <a:rPr lang="pl-PL" sz="2800" dirty="0"/>
              <a:t>zakwalifikowane do dialogu konkurencyjnego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1026" name="Picture 2" descr="C:\Users\marcin.herman\Desktop\veol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7751" r="6394" b="19312"/>
          <a:stretch/>
        </p:blipFill>
        <p:spPr bwMode="auto">
          <a:xfrm>
            <a:off x="439096" y="3634552"/>
            <a:ext cx="1891132" cy="5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cin.herman\Desktop\suez_si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14" y="3320943"/>
            <a:ext cx="1280196" cy="8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cin.herman\Desktop\remond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50" y="2715963"/>
            <a:ext cx="1995592" cy="6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cin.herman\Desktop\ee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21516"/>
          <a:stretch/>
        </p:blipFill>
        <p:spPr bwMode="auto">
          <a:xfrm>
            <a:off x="4721954" y="3209811"/>
            <a:ext cx="1326660" cy="102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bm.home.pl/s8mezenin-jezewo/files/Astald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757" r="11190"/>
          <a:stretch/>
        </p:blipFill>
        <p:spPr bwMode="auto">
          <a:xfrm>
            <a:off x="7169300" y="1803986"/>
            <a:ext cx="1891132" cy="7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dnaindia.com/sites/default/files/2015/08/12/364911-posco-steel-twitter-pag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29333"/>
          <a:stretch/>
        </p:blipFill>
        <p:spPr bwMode="auto">
          <a:xfrm>
            <a:off x="9832349" y="3564096"/>
            <a:ext cx="2002375" cy="7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marcin.herman\Desktop\tiru 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2640" r="9013" b="14511"/>
          <a:stretch/>
        </p:blipFill>
        <p:spPr bwMode="auto">
          <a:xfrm>
            <a:off x="7169301" y="3318197"/>
            <a:ext cx="1911298" cy="9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marcin.herman\Desktop\termo ecologia log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11413" r="11847" b="17956"/>
          <a:stretch/>
        </p:blipFill>
        <p:spPr bwMode="auto">
          <a:xfrm>
            <a:off x="7169300" y="2664713"/>
            <a:ext cx="2447347" cy="5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0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692" y="281023"/>
            <a:ext cx="9923406" cy="82035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Oczekiwania partnerów przed II turą dialogu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70744" y="1515963"/>
            <a:ext cx="10441159" cy="464451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endParaRPr lang="pl-PL" sz="2400" b="1" dirty="0">
              <a:solidFill>
                <a:srgbClr val="4D6A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lphaUcPeriod"/>
            </a:pPr>
            <a:r>
              <a:rPr lang="pl-PL" sz="24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instytucjonalna gwarantująca wynagrodzenie za  świadczone </a:t>
            </a:r>
            <a:r>
              <a:rPr lang="pl-PL" sz="24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</a:t>
            </a:r>
            <a:endParaRPr lang="pl-PL" sz="2400" b="1" dirty="0">
              <a:solidFill>
                <a:srgbClr val="4D6A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7791" lvl="1" indent="-342900" algn="l">
              <a:buFont typeface="+mj-lt"/>
              <a:buAutoNum type="alphaLcParenR"/>
            </a:pPr>
            <a:r>
              <a:rPr lang="pl-PL" sz="1800" dirty="0"/>
              <a:t>Umowa PPP miedzy SPV a Partnerem Prywatnym</a:t>
            </a:r>
          </a:p>
          <a:p>
            <a:pPr marL="607791" lvl="1" indent="-342900" algn="l">
              <a:buFont typeface="+mj-lt"/>
              <a:buAutoNum type="alphaLcParenR"/>
            </a:pPr>
            <a:r>
              <a:rPr lang="pl-PL" sz="1800" dirty="0"/>
              <a:t>Umowa techniczna miedzy SPV a RIPOK </a:t>
            </a:r>
            <a:r>
              <a:rPr lang="pl-PL" sz="1800" dirty="0" err="1"/>
              <a:t>ws</a:t>
            </a:r>
            <a:r>
              <a:rPr lang="pl-PL" sz="1800" dirty="0"/>
              <a:t>. sposobu przygotowania przekazania Partnerowi Prywatnemu Odpadów Umownych i odbioru </a:t>
            </a:r>
            <a:r>
              <a:rPr lang="pl-PL" sz="1800" dirty="0" smtClean="0"/>
              <a:t>żużla (19.01.12) </a:t>
            </a:r>
            <a:endParaRPr lang="pl-PL" sz="1800" dirty="0"/>
          </a:p>
          <a:p>
            <a:pPr marL="607791" lvl="1" indent="-342900" algn="l">
              <a:buFont typeface="+mj-lt"/>
              <a:buAutoNum type="alphaLcParenR"/>
            </a:pPr>
            <a:r>
              <a:rPr lang="pl-PL" sz="1800" dirty="0"/>
              <a:t>Umowa powierzenia usług zagospodarowania Odpadów Spółce Komunalnej 	(SPV) przez Gminę Gdańsk</a:t>
            </a:r>
          </a:p>
          <a:p>
            <a:pPr marL="607791" lvl="1" indent="-342900" algn="l">
              <a:buFont typeface="+mj-lt"/>
              <a:buAutoNum type="alphaLcParenR"/>
            </a:pPr>
            <a:r>
              <a:rPr lang="pl-PL" sz="1800" dirty="0"/>
              <a:t>Porozumienie </a:t>
            </a:r>
            <a:r>
              <a:rPr lang="pl-PL" sz="1800" dirty="0" smtClean="0"/>
              <a:t>międzygminne </a:t>
            </a:r>
            <a:r>
              <a:rPr lang="pl-PL" sz="1800" dirty="0"/>
              <a:t>między Gminami a Gminą </a:t>
            </a:r>
            <a:r>
              <a:rPr lang="pl-PL" sz="1800" dirty="0" smtClean="0"/>
              <a:t>Gdańsk</a:t>
            </a:r>
          </a:p>
          <a:p>
            <a:pPr marL="607791" lvl="1" indent="-342900" algn="l">
              <a:buFont typeface="+mj-lt"/>
              <a:buAutoNum type="alphaLcParenR"/>
            </a:pPr>
            <a:endParaRPr lang="pl-PL" sz="1800" dirty="0"/>
          </a:p>
          <a:p>
            <a:pPr marL="0" lvl="1" algn="l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B. Ilość </a:t>
            </a:r>
            <a:r>
              <a:rPr lang="pl-PL" sz="24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i jakość do zagospodarowania w ZTPO - Odpady Umowne (19.12.12.) </a:t>
            </a:r>
          </a:p>
          <a:p>
            <a:pPr marL="607791" lvl="1" indent="-342900">
              <a:buFont typeface="+mj-lt"/>
              <a:buAutoNum type="alphaLcParenR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3971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255" y="314945"/>
            <a:ext cx="9923406" cy="101412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Oczekiwania partnerów przed II turą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</a:t>
            </a:r>
            <a:b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/>
              <a:t>A. Schemat Instytucjonalny Projektu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12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958876" y="1507071"/>
            <a:ext cx="8703620" cy="4844736"/>
            <a:chOff x="0" y="-78513"/>
            <a:chExt cx="8703921" cy="4844778"/>
          </a:xfrm>
        </p:grpSpPr>
        <p:sp>
          <p:nvSpPr>
            <p:cNvPr id="6" name="pole tekstowe 35"/>
            <p:cNvSpPr txBox="1">
              <a:spLocks/>
            </p:cNvSpPr>
            <p:nvPr/>
          </p:nvSpPr>
          <p:spPr>
            <a:xfrm>
              <a:off x="1559859" y="21515"/>
              <a:ext cx="1592132" cy="4616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Opłata za gospodarowanie odpadami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pole tekstowe 38"/>
            <p:cNvSpPr txBox="1">
              <a:spLocks/>
            </p:cNvSpPr>
            <p:nvPr/>
          </p:nvSpPr>
          <p:spPr>
            <a:xfrm>
              <a:off x="4862457" y="634701"/>
              <a:ext cx="1764665" cy="64633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(C) Dotacja na zagospodarowanie i odbiór  frakcji energetycznej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pole tekstowe 39"/>
            <p:cNvSpPr txBox="1">
              <a:spLocks/>
            </p:cNvSpPr>
            <p:nvPr/>
          </p:nvSpPr>
          <p:spPr>
            <a:xfrm>
              <a:off x="2000922" y="2646381"/>
              <a:ext cx="1696720" cy="101567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(B) Wynagrodzenie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(rekompensata) za zagospodarowanie opadów z wyłączeniem utylizacji frakcji energetycznej)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pole tekstowe 46"/>
            <p:cNvSpPr txBox="1">
              <a:spLocks/>
            </p:cNvSpPr>
            <p:nvPr/>
          </p:nvSpPr>
          <p:spPr>
            <a:xfrm>
              <a:off x="1097280" y="3797449"/>
              <a:ext cx="1983105" cy="27700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Zmieszane odpady komunalne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pole tekstowe 47"/>
            <p:cNvSpPr txBox="1">
              <a:spLocks/>
            </p:cNvSpPr>
            <p:nvPr/>
          </p:nvSpPr>
          <p:spPr>
            <a:xfrm>
              <a:off x="5217459" y="3818965"/>
              <a:ext cx="1374775" cy="27700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Odpady Umowne 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Prostokąt zaokrąglony 10"/>
            <p:cNvSpPr>
              <a:spLocks/>
            </p:cNvSpPr>
            <p:nvPr/>
          </p:nvSpPr>
          <p:spPr>
            <a:xfrm>
              <a:off x="0" y="161365"/>
              <a:ext cx="1439545" cy="87566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/>
              <a:r>
                <a:rPr lang="pl-PL" sz="1200" dirty="0">
                  <a:solidFill>
                    <a:srgbClr val="FFFFFF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Mieszkańcy/ Właściciele nieruchomości niezamieszkałych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Prostokąt zaokrąglony 11"/>
            <p:cNvSpPr>
              <a:spLocks/>
            </p:cNvSpPr>
            <p:nvPr/>
          </p:nvSpPr>
          <p:spPr>
            <a:xfrm>
              <a:off x="3356386" y="161365"/>
              <a:ext cx="1440180" cy="591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pl-PL" sz="1200" dirty="0">
                  <a:solidFill>
                    <a:srgbClr val="FFFFFF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Gminy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Prostokąt zaokrąglony 12"/>
            <p:cNvSpPr>
              <a:spLocks/>
            </p:cNvSpPr>
            <p:nvPr/>
          </p:nvSpPr>
          <p:spPr>
            <a:xfrm>
              <a:off x="6788185" y="171000"/>
              <a:ext cx="1440180" cy="591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pl-PL" sz="1200" dirty="0">
                  <a:solidFill>
                    <a:srgbClr val="FFFFFF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Miasto Gdańsk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Prostokąt zaokrąglony 13"/>
            <p:cNvSpPr>
              <a:spLocks/>
            </p:cNvSpPr>
            <p:nvPr/>
          </p:nvSpPr>
          <p:spPr>
            <a:xfrm>
              <a:off x="3356386" y="3517751"/>
              <a:ext cx="1440180" cy="591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pl-PL" sz="1200" dirty="0">
                  <a:solidFill>
                    <a:srgbClr val="FFFFFF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RIPOK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Prostokąt zaokrąglony 14"/>
            <p:cNvSpPr>
              <a:spLocks/>
            </p:cNvSpPr>
            <p:nvPr/>
          </p:nvSpPr>
          <p:spPr>
            <a:xfrm>
              <a:off x="6702014" y="3517751"/>
              <a:ext cx="1440180" cy="591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pl-PL" sz="1200" dirty="0">
                  <a:solidFill>
                    <a:srgbClr val="FFFFFF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ZTPO (Partner Prywatny)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Łącznik prosty ze strzałką 15"/>
            <p:cNvCxnSpPr>
              <a:cxnSpLocks/>
            </p:cNvCxnSpPr>
            <p:nvPr/>
          </p:nvCxnSpPr>
          <p:spPr>
            <a:xfrm>
              <a:off x="1430767" y="419548"/>
              <a:ext cx="192405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>
              <a:cxnSpLocks/>
            </p:cNvCxnSpPr>
            <p:nvPr/>
          </p:nvCxnSpPr>
          <p:spPr>
            <a:xfrm>
              <a:off x="4797911" y="602428"/>
              <a:ext cx="191389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łamany 17"/>
            <p:cNvCxnSpPr>
              <a:cxnSpLocks/>
            </p:cNvCxnSpPr>
            <p:nvPr/>
          </p:nvCxnSpPr>
          <p:spPr>
            <a:xfrm rot="16200000" flipH="1">
              <a:off x="586291" y="1016598"/>
              <a:ext cx="2887980" cy="2636520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>
              <a:cxnSpLocks/>
            </p:cNvCxnSpPr>
            <p:nvPr/>
          </p:nvCxnSpPr>
          <p:spPr>
            <a:xfrm>
              <a:off x="4787153" y="3797449"/>
              <a:ext cx="190690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>
              <a:cxnSpLocks/>
            </p:cNvCxnSpPr>
            <p:nvPr/>
          </p:nvCxnSpPr>
          <p:spPr>
            <a:xfrm>
              <a:off x="3754419" y="2657139"/>
              <a:ext cx="6985" cy="815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>
              <a:cxnSpLocks/>
            </p:cNvCxnSpPr>
            <p:nvPr/>
          </p:nvCxnSpPr>
          <p:spPr>
            <a:xfrm>
              <a:off x="7304442" y="796066"/>
              <a:ext cx="0" cy="1333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>
              <a:cxnSpLocks/>
            </p:cNvCxnSpPr>
            <p:nvPr/>
          </p:nvCxnSpPr>
          <p:spPr>
            <a:xfrm>
              <a:off x="4797911" y="462579"/>
              <a:ext cx="1906905" cy="0"/>
            </a:xfrm>
            <a:prstGeom prst="straightConnector1">
              <a:avLst/>
            </a:prstGeom>
            <a:ln>
              <a:solidFill>
                <a:srgbClr val="92D05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pole tekstowe 40"/>
            <p:cNvSpPr txBox="1">
              <a:spLocks/>
            </p:cNvSpPr>
            <p:nvPr/>
          </p:nvSpPr>
          <p:spPr>
            <a:xfrm>
              <a:off x="4807988" y="-78513"/>
              <a:ext cx="2176349" cy="4616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</a:t>
              </a:r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4) Porozumienie międzygminne ws. odbioru i zagosp. frakcji energ</a:t>
              </a:r>
              <a:r>
                <a:rPr lang="pl-PL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pl-PL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pole tekstowe 41"/>
            <p:cNvSpPr txBox="1">
              <a:spLocks/>
            </p:cNvSpPr>
            <p:nvPr/>
          </p:nvSpPr>
          <p:spPr>
            <a:xfrm>
              <a:off x="7777779" y="2969111"/>
              <a:ext cx="926142" cy="27700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(7) Umowa PPP</a:t>
              </a:r>
              <a:endPara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Łącznik prosty ze strzałką 24"/>
            <p:cNvCxnSpPr>
              <a:cxnSpLocks/>
            </p:cNvCxnSpPr>
            <p:nvPr/>
          </p:nvCxnSpPr>
          <p:spPr>
            <a:xfrm>
              <a:off x="7691718" y="785308"/>
              <a:ext cx="0" cy="1348105"/>
            </a:xfrm>
            <a:prstGeom prst="straightConnector1">
              <a:avLst/>
            </a:prstGeom>
            <a:ln>
              <a:solidFill>
                <a:srgbClr val="92D05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pole tekstowe 45"/>
            <p:cNvSpPr txBox="1">
              <a:spLocks/>
            </p:cNvSpPr>
            <p:nvPr/>
          </p:nvSpPr>
          <p:spPr>
            <a:xfrm>
              <a:off x="6282248" y="2753790"/>
              <a:ext cx="935990" cy="8310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(E) Wynagrodzenie dla Partnera Prywatnego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Łącznik prosty ze strzałką 26"/>
            <p:cNvCxnSpPr>
              <a:cxnSpLocks/>
            </p:cNvCxnSpPr>
            <p:nvPr/>
          </p:nvCxnSpPr>
          <p:spPr>
            <a:xfrm flipH="1">
              <a:off x="7304442" y="2689412"/>
              <a:ext cx="5715" cy="83629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>
              <a:cxnSpLocks/>
            </p:cNvCxnSpPr>
            <p:nvPr/>
          </p:nvCxnSpPr>
          <p:spPr>
            <a:xfrm flipH="1">
              <a:off x="7680960" y="2667896"/>
              <a:ext cx="6985" cy="815975"/>
            </a:xfrm>
            <a:prstGeom prst="straightConnector1">
              <a:avLst/>
            </a:prstGeom>
            <a:ln>
              <a:solidFill>
                <a:srgbClr val="92D05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pole tekstowe 42"/>
            <p:cNvSpPr txBox="1">
              <a:spLocks/>
            </p:cNvSpPr>
            <p:nvPr/>
          </p:nvSpPr>
          <p:spPr>
            <a:xfrm>
              <a:off x="6099586" y="1226372"/>
              <a:ext cx="1313815" cy="8310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(D) Wynagrodzenie (rekompensata) za odbiór i utylizację frakcji energetycznej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pole tekstowe 43"/>
            <p:cNvSpPr txBox="1">
              <a:spLocks/>
            </p:cNvSpPr>
            <p:nvPr/>
          </p:nvSpPr>
          <p:spPr>
            <a:xfrm>
              <a:off x="7756263" y="1194099"/>
              <a:ext cx="918771" cy="4616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(5) Umowa powierzenia</a:t>
              </a:r>
              <a:endPara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Łącznik prosty ze strzałką 30"/>
            <p:cNvCxnSpPr>
              <a:cxnSpLocks/>
            </p:cNvCxnSpPr>
            <p:nvPr/>
          </p:nvCxnSpPr>
          <p:spPr>
            <a:xfrm>
              <a:off x="4270786" y="2667896"/>
              <a:ext cx="0" cy="817245"/>
            </a:xfrm>
            <a:prstGeom prst="straightConnector1">
              <a:avLst/>
            </a:prstGeom>
            <a:ln>
              <a:solidFill>
                <a:srgbClr val="92D05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pole tekstowe 59"/>
            <p:cNvSpPr txBox="1">
              <a:spLocks/>
            </p:cNvSpPr>
            <p:nvPr/>
          </p:nvSpPr>
          <p:spPr>
            <a:xfrm>
              <a:off x="4346089" y="2710927"/>
              <a:ext cx="1443990" cy="8310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(3) Umowa o zagospodarowanie odpadów z wyłączeniem frakcji energetycznej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Prostokąt zaokrąglony 32"/>
            <p:cNvSpPr>
              <a:spLocks/>
            </p:cNvSpPr>
            <p:nvPr/>
          </p:nvSpPr>
          <p:spPr>
            <a:xfrm>
              <a:off x="0" y="2119256"/>
              <a:ext cx="1440180" cy="591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pl-PL" sz="1200" dirty="0">
                  <a:solidFill>
                    <a:srgbClr val="FFFFFF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Odbiór odpadów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" name="Łącznik łamany 33"/>
            <p:cNvCxnSpPr>
              <a:cxnSpLocks/>
            </p:cNvCxnSpPr>
            <p:nvPr/>
          </p:nvCxnSpPr>
          <p:spPr>
            <a:xfrm rot="10800000" flipV="1">
              <a:off x="1430767" y="623943"/>
              <a:ext cx="1916430" cy="1618615"/>
            </a:xfrm>
            <a:prstGeom prst="bentConnector3">
              <a:avLst>
                <a:gd name="adj1" fmla="val 76433"/>
              </a:avLst>
            </a:prstGeom>
            <a:ln>
              <a:solidFill>
                <a:srgbClr val="92D05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>
              <a:cxnSpLocks/>
            </p:cNvCxnSpPr>
            <p:nvPr/>
          </p:nvCxnSpPr>
          <p:spPr>
            <a:xfrm flipH="1">
              <a:off x="3765177" y="753035"/>
              <a:ext cx="6985" cy="134810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>
              <a:cxnSpLocks/>
            </p:cNvCxnSpPr>
            <p:nvPr/>
          </p:nvCxnSpPr>
          <p:spPr>
            <a:xfrm>
              <a:off x="4270786" y="753035"/>
              <a:ext cx="0" cy="1376045"/>
            </a:xfrm>
            <a:prstGeom prst="straightConnector1">
              <a:avLst/>
            </a:prstGeom>
            <a:ln>
              <a:solidFill>
                <a:srgbClr val="92D050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pole tekstowe 71"/>
            <p:cNvSpPr txBox="1">
              <a:spLocks/>
            </p:cNvSpPr>
            <p:nvPr/>
          </p:nvSpPr>
          <p:spPr>
            <a:xfrm>
              <a:off x="4346089" y="1269402"/>
              <a:ext cx="1696720" cy="8310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(2) Porozumienie międzygm. </a:t>
              </a:r>
              <a:b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ws. Zagospodarowania odpadów z wyłączeniem utylizacji frakcji energetyczne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pole tekstowe 72"/>
            <p:cNvSpPr txBox="1">
              <a:spLocks/>
            </p:cNvSpPr>
            <p:nvPr/>
          </p:nvSpPr>
          <p:spPr>
            <a:xfrm>
              <a:off x="2000922" y="1280160"/>
              <a:ext cx="1758950" cy="8310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(A) Dotacja na zagospodarowanie odpadów zmieszanych z wyłączeniem utylizacji frakcji energetycznej)</a:t>
              </a:r>
              <a:endParaRPr lang="pl-PL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pole tekstowe 59"/>
            <p:cNvSpPr txBox="1">
              <a:spLocks/>
            </p:cNvSpPr>
            <p:nvPr/>
          </p:nvSpPr>
          <p:spPr>
            <a:xfrm>
              <a:off x="5034405" y="4119928"/>
              <a:ext cx="1443990" cy="64633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fontAlgn="base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(6) Umowa techniczna w sp. zasad odbioru Odpadów Umownych</a:t>
              </a:r>
              <a:endPara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" name="Prostokąt zaokrąglony 39"/>
          <p:cNvSpPr>
            <a:spLocks/>
          </p:cNvSpPr>
          <p:nvPr/>
        </p:nvSpPr>
        <p:spPr>
          <a:xfrm>
            <a:off x="8721324" y="3697606"/>
            <a:ext cx="1440180" cy="56515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SPV</a:t>
            </a:r>
          </a:p>
          <a:p>
            <a:pPr algn="ctr" fontAlgn="base"/>
            <a:r>
              <a:rPr lang="pl-PL" sz="12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(Partner Publiczny)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Prostokąt zaokrąglony 40"/>
          <p:cNvSpPr>
            <a:spLocks/>
          </p:cNvSpPr>
          <p:nvPr/>
        </p:nvSpPr>
        <p:spPr>
          <a:xfrm>
            <a:off x="5260513" y="3684589"/>
            <a:ext cx="1440180" cy="59118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l-PL" sz="12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Gminy </a:t>
            </a:r>
            <a:br>
              <a:rPr lang="pl-PL" sz="12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właściciele RIPOK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6" name="Grupa 45"/>
          <p:cNvGrpSpPr/>
          <p:nvPr/>
        </p:nvGrpSpPr>
        <p:grpSpPr>
          <a:xfrm>
            <a:off x="1703173" y="5850773"/>
            <a:ext cx="1649624" cy="646331"/>
            <a:chOff x="388669" y="6120883"/>
            <a:chExt cx="1649624" cy="646331"/>
          </a:xfrm>
        </p:grpSpPr>
        <p:cxnSp>
          <p:nvCxnSpPr>
            <p:cNvPr id="42" name="Łącznik prosty ze strzałką 41"/>
            <p:cNvCxnSpPr>
              <a:cxnSpLocks/>
            </p:cNvCxnSpPr>
            <p:nvPr/>
          </p:nvCxnSpPr>
          <p:spPr>
            <a:xfrm>
              <a:off x="1461371" y="6628531"/>
              <a:ext cx="55943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Łącznik prosty ze strzałką 42"/>
            <p:cNvCxnSpPr>
              <a:cxnSpLocks/>
            </p:cNvCxnSpPr>
            <p:nvPr/>
          </p:nvCxnSpPr>
          <p:spPr>
            <a:xfrm>
              <a:off x="1461370" y="6268491"/>
              <a:ext cx="55943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>
              <a:cxnSpLocks/>
            </p:cNvCxnSpPr>
            <p:nvPr/>
          </p:nvCxnSpPr>
          <p:spPr>
            <a:xfrm>
              <a:off x="1478858" y="6444048"/>
              <a:ext cx="559435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388669" y="6120883"/>
              <a:ext cx="107273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Przepływ odpadów</a:t>
              </a:r>
            </a:p>
            <a:p>
              <a:pPr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Instrumenty prawa</a:t>
              </a:r>
            </a:p>
            <a:p>
              <a:pPr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Przepływ pieniądza</a:t>
              </a:r>
              <a:endParaRPr lang="pl-PL" altLang="pl-PL" sz="18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24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Oczekiwania partnerów przed II turą dialogu</a:t>
            </a:r>
            <a:r>
              <a:rPr lang="pl-PL" sz="32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Odpady Umowne</a:t>
            </a:r>
            <a:endParaRPr lang="pl-PL" sz="2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13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446708" y="1729803"/>
            <a:ext cx="4032448" cy="4322664"/>
            <a:chOff x="-7640" y="3938740"/>
            <a:chExt cx="2632850" cy="271787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0" y="3938740"/>
              <a:ext cx="2632850" cy="2056914"/>
            </a:xfrm>
            <a:prstGeom prst="rect">
              <a:avLst/>
            </a:prstGeom>
          </p:spPr>
        </p:pic>
        <p:sp>
          <p:nvSpPr>
            <p:cNvPr id="7" name="Wygięta strzałka 6"/>
            <p:cNvSpPr/>
            <p:nvPr/>
          </p:nvSpPr>
          <p:spPr>
            <a:xfrm rot="16200000">
              <a:off x="1131251" y="5580312"/>
              <a:ext cx="660961" cy="1491644"/>
            </a:xfrm>
            <a:prstGeom prst="ben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Schemat blokowy: wiele dokumentów 7"/>
          <p:cNvSpPr/>
          <p:nvPr/>
        </p:nvSpPr>
        <p:spPr>
          <a:xfrm>
            <a:off x="4371144" y="5296383"/>
            <a:ext cx="2088232" cy="936104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Umowa PPP</a:t>
            </a:r>
          </a:p>
        </p:txBody>
      </p:sp>
    </p:spTree>
    <p:extLst>
      <p:ext uri="{BB962C8B-B14F-4D97-AF65-F5344CB8AC3E}">
        <p14:creationId xmlns:p14="http://schemas.microsoft.com/office/powerpoint/2010/main" val="1884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Oczekiwania partnerów przed II turą dialogu</a:t>
            </a:r>
            <a:b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Odpady Umowne</a:t>
            </a:r>
            <a:endParaRPr lang="pl-PL" sz="2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44" y="2020020"/>
            <a:ext cx="7416824" cy="43575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670844" y="1542189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DECYZJA ŚRODOWISKOWA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2030884" y="3820219"/>
            <a:ext cx="4464496" cy="0"/>
          </a:xfrm>
          <a:prstGeom prst="line">
            <a:avLst/>
          </a:prstGeom>
          <a:ln w="28575">
            <a:solidFill>
              <a:srgbClr val="B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174900" y="4684315"/>
            <a:ext cx="4464496" cy="0"/>
          </a:xfrm>
          <a:prstGeom prst="line">
            <a:avLst/>
          </a:prstGeom>
          <a:ln w="28575">
            <a:solidFill>
              <a:srgbClr val="B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1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696" y="269663"/>
            <a:ext cx="8037325" cy="751307"/>
          </a:xfrm>
        </p:spPr>
        <p:txBody>
          <a:bodyPr/>
          <a:lstStyle/>
          <a:p>
            <a:r>
              <a:rPr lang="pl-PL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Oczekiwania partnerów przed II turą dialogu</a:t>
            </a:r>
            <a:br>
              <a:rPr lang="pl-PL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Odpady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Umowne 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5" name="Symbol zastępczy zawartości 5"/>
          <p:cNvPicPr>
            <a:picLocks noGrp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52" y="947770"/>
            <a:ext cx="8679754" cy="49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7309616" y="2444509"/>
            <a:ext cx="0" cy="35543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4069256" y="2415079"/>
            <a:ext cx="1876" cy="35598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rzałka w prawo z wcięciem 7"/>
          <p:cNvSpPr/>
          <p:nvPr/>
        </p:nvSpPr>
        <p:spPr>
          <a:xfrm>
            <a:off x="2485080" y="2195362"/>
            <a:ext cx="1531844" cy="421065"/>
          </a:xfrm>
          <a:prstGeom prst="notchedRightArrow">
            <a:avLst/>
          </a:prstGeom>
          <a:solidFill>
            <a:schemeClr val="accent4">
              <a:lumMod val="90000"/>
            </a:schemeClr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1 760 000 GJ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84992" y="1237335"/>
            <a:ext cx="33123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Wykres spalania ZTPO dla 1 linii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310804" y="5998842"/>
          <a:ext cx="9217024" cy="652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342">
                  <a:extLst>
                    <a:ext uri="{9D8B030D-6E8A-4147-A177-3AD203B41FA5}">
                      <a16:colId xmlns:a16="http://schemas.microsoft.com/office/drawing/2014/main" xmlns="" val="1176671509"/>
                    </a:ext>
                  </a:extLst>
                </a:gridCol>
                <a:gridCol w="808761">
                  <a:extLst>
                    <a:ext uri="{9D8B030D-6E8A-4147-A177-3AD203B41FA5}">
                      <a16:colId xmlns:a16="http://schemas.microsoft.com/office/drawing/2014/main" xmlns="" val="2042691930"/>
                    </a:ext>
                  </a:extLst>
                </a:gridCol>
                <a:gridCol w="847250">
                  <a:extLst>
                    <a:ext uri="{9D8B030D-6E8A-4147-A177-3AD203B41FA5}">
                      <a16:colId xmlns:a16="http://schemas.microsoft.com/office/drawing/2014/main" xmlns="" val="1339882709"/>
                    </a:ext>
                  </a:extLst>
                </a:gridCol>
                <a:gridCol w="635437">
                  <a:extLst>
                    <a:ext uri="{9D8B030D-6E8A-4147-A177-3AD203B41FA5}">
                      <a16:colId xmlns:a16="http://schemas.microsoft.com/office/drawing/2014/main" xmlns="" val="3519758410"/>
                    </a:ext>
                  </a:extLst>
                </a:gridCol>
                <a:gridCol w="776645">
                  <a:extLst>
                    <a:ext uri="{9D8B030D-6E8A-4147-A177-3AD203B41FA5}">
                      <a16:colId xmlns:a16="http://schemas.microsoft.com/office/drawing/2014/main" xmlns="" val="3168891894"/>
                    </a:ext>
                  </a:extLst>
                </a:gridCol>
                <a:gridCol w="1553291">
                  <a:extLst>
                    <a:ext uri="{9D8B030D-6E8A-4147-A177-3AD203B41FA5}">
                      <a16:colId xmlns:a16="http://schemas.microsoft.com/office/drawing/2014/main" xmlns="" val="2953636023"/>
                    </a:ext>
                  </a:extLst>
                </a:gridCol>
                <a:gridCol w="1059062">
                  <a:extLst>
                    <a:ext uri="{9D8B030D-6E8A-4147-A177-3AD203B41FA5}">
                      <a16:colId xmlns:a16="http://schemas.microsoft.com/office/drawing/2014/main" xmlns="" val="346675059"/>
                    </a:ext>
                  </a:extLst>
                </a:gridCol>
                <a:gridCol w="847250">
                  <a:extLst>
                    <a:ext uri="{9D8B030D-6E8A-4147-A177-3AD203B41FA5}">
                      <a16:colId xmlns:a16="http://schemas.microsoft.com/office/drawing/2014/main" xmlns="" val="2190304307"/>
                    </a:ext>
                  </a:extLst>
                </a:gridCol>
                <a:gridCol w="776645">
                  <a:extLst>
                    <a:ext uri="{9D8B030D-6E8A-4147-A177-3AD203B41FA5}">
                      <a16:colId xmlns:a16="http://schemas.microsoft.com/office/drawing/2014/main" xmlns="" val="2750152682"/>
                    </a:ext>
                  </a:extLst>
                </a:gridCol>
                <a:gridCol w="956341">
                  <a:extLst>
                    <a:ext uri="{9D8B030D-6E8A-4147-A177-3AD203B41FA5}">
                      <a16:colId xmlns:a16="http://schemas.microsoft.com/office/drawing/2014/main" xmlns="" val="923049451"/>
                    </a:ext>
                  </a:extLst>
                </a:gridCol>
              </a:tblGrid>
              <a:tr h="34453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smtClean="0">
                          <a:effectLst/>
                        </a:rPr>
                        <a:t>Dostępność </a:t>
                      </a:r>
                      <a:r>
                        <a:rPr lang="pl-PL" sz="1100" b="1" u="none" strike="noStrike" dirty="0">
                          <a:effectLst/>
                        </a:rPr>
                        <a:t>techniczna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b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GJ/Mg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Mg/rok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Mg/h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GJ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GJ/Mg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Mg/rok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Mg/h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GJ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0623697"/>
                  </a:ext>
                </a:extLst>
              </a:tr>
              <a:tr h="3080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7800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pl-PL" sz="11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110 </a:t>
                      </a:r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000    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14,1026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1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760 000    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pl-PL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160 000    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20,5128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760 000    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zcionka tekstu podstawowego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054376"/>
                  </a:ext>
                </a:extLst>
              </a:tr>
            </a:tbl>
          </a:graphicData>
        </a:graphic>
      </p:graphicFrame>
      <p:grpSp>
        <p:nvGrpSpPr>
          <p:cNvPr id="11" name="Grupa 10"/>
          <p:cNvGrpSpPr/>
          <p:nvPr/>
        </p:nvGrpSpPr>
        <p:grpSpPr>
          <a:xfrm>
            <a:off x="2379394" y="6483580"/>
            <a:ext cx="6264697" cy="415950"/>
            <a:chOff x="1295896" y="1952501"/>
            <a:chExt cx="6264697" cy="618089"/>
          </a:xfrm>
        </p:grpSpPr>
        <p:grpSp>
          <p:nvGrpSpPr>
            <p:cNvPr id="12" name="Grupa 11"/>
            <p:cNvGrpSpPr/>
            <p:nvPr/>
          </p:nvGrpSpPr>
          <p:grpSpPr>
            <a:xfrm>
              <a:off x="1907964" y="2201690"/>
              <a:ext cx="5004556" cy="368900"/>
              <a:chOff x="1871960" y="2011159"/>
              <a:chExt cx="5112568" cy="368900"/>
            </a:xfrm>
          </p:grpSpPr>
          <p:sp>
            <p:nvSpPr>
              <p:cNvPr id="15" name="Strzałka wygięta w górę 14"/>
              <p:cNvSpPr/>
              <p:nvPr/>
            </p:nvSpPr>
            <p:spPr>
              <a:xfrm>
                <a:off x="1943968" y="2011159"/>
                <a:ext cx="5040560" cy="368900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6" name="Strzałka w górę 15"/>
              <p:cNvSpPr/>
              <p:nvPr/>
            </p:nvSpPr>
            <p:spPr>
              <a:xfrm>
                <a:off x="1871960" y="2011159"/>
                <a:ext cx="216024" cy="3689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  <p:sp>
          <p:nvSpPr>
            <p:cNvPr id="13" name="Nawias klamrowy otwierający 12"/>
            <p:cNvSpPr/>
            <p:nvPr/>
          </p:nvSpPr>
          <p:spPr>
            <a:xfrm rot="16200000">
              <a:off x="1867688" y="1380709"/>
              <a:ext cx="296575" cy="144016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Nawias klamrowy otwierający 13"/>
            <p:cNvSpPr/>
            <p:nvPr/>
          </p:nvSpPr>
          <p:spPr>
            <a:xfrm rot="16200000">
              <a:off x="6692225" y="1380710"/>
              <a:ext cx="296575" cy="144016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9869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1026" name="Picture 2" descr="C:\Users\marcin.herman\Desktop\Infografika_-poziom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" y="1716987"/>
            <a:ext cx="12562840" cy="44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7853" y="6179143"/>
            <a:ext cx="8565715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4000" b="1">
                <a:solidFill>
                  <a:srgbClr val="B7D254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r>
              <a:rPr lang="pl-PL" sz="1854" dirty="0"/>
              <a:t>* stan na listopad 2015 r.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66688" y="353099"/>
            <a:ext cx="10873208" cy="820356"/>
          </a:xfrm>
        </p:spPr>
        <p:txBody>
          <a:bodyPr/>
          <a:lstStyle/>
          <a:p>
            <a:r>
              <a:rPr lang="pl-P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Odpady Umowne i zasady ustalania </a:t>
            </a:r>
            <a:r>
              <a:rPr lang="pl-PL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udziałów </a:t>
            </a:r>
            <a:r>
              <a:rPr lang="pl-P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 w Odpadach Umownych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9" name="Podtytuł 3"/>
          <p:cNvSpPr txBox="1">
            <a:spLocks/>
          </p:cNvSpPr>
          <p:nvPr/>
        </p:nvSpPr>
        <p:spPr>
          <a:xfrm>
            <a:off x="266688" y="1312802"/>
            <a:ext cx="11321142" cy="428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240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163" b="1" dirty="0" smtClean="0">
                <a:solidFill>
                  <a:srgbClr val="2493AB"/>
                </a:solidFill>
              </a:rPr>
              <a:t>Odpady Umowne dla </a:t>
            </a:r>
            <a:r>
              <a:rPr lang="pl-PL" sz="2163" b="1" dirty="0">
                <a:solidFill>
                  <a:srgbClr val="2493AB"/>
                </a:solidFill>
              </a:rPr>
              <a:t>ZTPO – gminy, które pojęły odpowiednie uchwały*</a:t>
            </a:r>
          </a:p>
        </p:txBody>
      </p:sp>
    </p:spTree>
    <p:extLst>
      <p:ext uri="{BB962C8B-B14F-4D97-AF65-F5344CB8AC3E}">
        <p14:creationId xmlns:p14="http://schemas.microsoft.com/office/powerpoint/2010/main" val="122048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68" y="75803"/>
            <a:ext cx="8748971" cy="672670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pl-PL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Umowne i zasady ustalania </a:t>
            </a:r>
            <a:r>
              <a:rPr lang="pl-PL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udziałów </a:t>
            </a:r>
            <a:r>
              <a:rPr lang="pl-PL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 w Odpadach Umownych</a:t>
            </a:r>
            <a:endParaRPr lang="pl-PL" sz="2000" dirty="0">
              <a:solidFill>
                <a:srgbClr val="92D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|  </a:t>
            </a:r>
            <a:fld id="{4BF24A7E-567E-42AE-8596-8719DAA7568A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14" name="Grupa 13"/>
          <p:cNvGrpSpPr/>
          <p:nvPr/>
        </p:nvGrpSpPr>
        <p:grpSpPr>
          <a:xfrm>
            <a:off x="1642778" y="4972346"/>
            <a:ext cx="4168526" cy="1692170"/>
            <a:chOff x="403734" y="4972346"/>
            <a:chExt cx="4168526" cy="1692170"/>
          </a:xfrm>
        </p:grpSpPr>
        <p:sp>
          <p:nvSpPr>
            <p:cNvPr id="10" name="Prostokąt zaokrąglony 9"/>
            <p:cNvSpPr/>
            <p:nvPr/>
          </p:nvSpPr>
          <p:spPr>
            <a:xfrm>
              <a:off x="403734" y="5509531"/>
              <a:ext cx="4168526" cy="115498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800" u="sng" dirty="0"/>
                <a:t>Odpady Umowne </a:t>
              </a:r>
              <a:r>
                <a:rPr lang="pl-PL" sz="1800" dirty="0"/>
                <a:t>to część strumienia </a:t>
              </a:r>
              <a:r>
                <a:rPr lang="pl-PL" sz="1800" dirty="0" smtClean="0"/>
                <a:t>odpadów przetworzonych pochodząca z odpadów komunalnych z terenu  GMIN </a:t>
              </a:r>
              <a:r>
                <a:rPr lang="pl-PL" sz="1800" dirty="0"/>
                <a:t>INTERESARIUSZY</a:t>
              </a:r>
            </a:p>
          </p:txBody>
        </p:sp>
        <p:sp>
          <p:nvSpPr>
            <p:cNvPr id="11" name="Strzałka w dół 10"/>
            <p:cNvSpPr/>
            <p:nvPr/>
          </p:nvSpPr>
          <p:spPr>
            <a:xfrm>
              <a:off x="2195995" y="4972346"/>
              <a:ext cx="504056" cy="52380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90908"/>
              </p:ext>
            </p:extLst>
          </p:nvPr>
        </p:nvGraphicFramePr>
        <p:xfrm>
          <a:off x="1670845" y="1011908"/>
          <a:ext cx="4032447" cy="417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a 12"/>
          <p:cNvGrpSpPr/>
          <p:nvPr/>
        </p:nvGrpSpPr>
        <p:grpSpPr>
          <a:xfrm>
            <a:off x="4985072" y="888822"/>
            <a:ext cx="6262836" cy="5983688"/>
            <a:chOff x="3735561" y="888822"/>
            <a:chExt cx="6262836" cy="5983688"/>
          </a:xfrm>
        </p:grpSpPr>
        <p:grpSp>
          <p:nvGrpSpPr>
            <p:cNvPr id="12" name="Grupa 11"/>
            <p:cNvGrpSpPr/>
            <p:nvPr/>
          </p:nvGrpSpPr>
          <p:grpSpPr>
            <a:xfrm>
              <a:off x="4680272" y="888822"/>
              <a:ext cx="5318125" cy="5983688"/>
              <a:chOff x="4680272" y="888822"/>
              <a:chExt cx="5318125" cy="5983688"/>
            </a:xfrm>
          </p:grpSpPr>
          <p:pic>
            <p:nvPicPr>
              <p:cNvPr id="7" name="Obraz 6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272" y="888822"/>
                <a:ext cx="5256584" cy="31999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Obraz 7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272" y="4119785"/>
                <a:ext cx="5318125" cy="2752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" name="Strzałka w prawo 2"/>
            <p:cNvSpPr/>
            <p:nvPr/>
          </p:nvSpPr>
          <p:spPr>
            <a:xfrm>
              <a:off x="3888184" y="1803995"/>
              <a:ext cx="79208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Strzałka wygięta w górę 8"/>
            <p:cNvSpPr/>
            <p:nvPr/>
          </p:nvSpPr>
          <p:spPr>
            <a:xfrm rot="16200000">
              <a:off x="3321127" y="3837163"/>
              <a:ext cx="1549617" cy="720749"/>
            </a:xfrm>
            <a:prstGeom prst="bentUpArrow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5498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672" y="58088"/>
            <a:ext cx="8892988" cy="743218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pl-PL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Umowne i zasady ustalania </a:t>
            </a:r>
            <a:r>
              <a:rPr lang="pl-P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udziałów </a:t>
            </a:r>
            <a:r>
              <a:rPr lang="pl-PL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 </a:t>
            </a:r>
            <a:r>
              <a:rPr lang="pl-P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Odpadach Umownych</a:t>
            </a:r>
            <a:endParaRPr lang="pl-PL" sz="2400" dirty="0">
              <a:solidFill>
                <a:srgbClr val="92D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|  </a:t>
            </a:r>
            <a:fld id="{4BF24A7E-567E-42AE-8596-8719DAA7568A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97"/>
              </p:ext>
            </p:extLst>
          </p:nvPr>
        </p:nvGraphicFramePr>
        <p:xfrm>
          <a:off x="1814861" y="933653"/>
          <a:ext cx="4071699" cy="350827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15315">
                  <a:extLst>
                    <a:ext uri="{9D8B030D-6E8A-4147-A177-3AD203B41FA5}">
                      <a16:colId xmlns:a16="http://schemas.microsoft.com/office/drawing/2014/main" xmlns="" val="352132522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83709924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421159942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80731848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4331515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174197082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35365036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1532890596"/>
                    </a:ext>
                  </a:extLst>
                </a:gridCol>
              </a:tblGrid>
              <a:tr h="1111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RIPOK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Udział</a:t>
                      </a:r>
                      <a:r>
                        <a:rPr lang="pl-PL" sz="10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Gmin danego RIPOK-a</a:t>
                      </a:r>
                      <a:r>
                        <a:rPr lang="pl-PL" sz="1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Odpadach</a:t>
                      </a:r>
                      <a:r>
                        <a:rPr lang="pl-PL" sz="10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Umownych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985731"/>
                  </a:ext>
                </a:extLst>
              </a:tr>
              <a:tr h="309768"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643638"/>
                  </a:ext>
                </a:extLst>
              </a:tr>
              <a:tr h="3559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RIPOK1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50,48%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743227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RIPOK2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22,55%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299297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RIPOK3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9,87%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941031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RIPOK4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8,49%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06757059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RIPOK5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8,61%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B5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8101875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Suma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6587923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39052"/>
              </p:ext>
            </p:extLst>
          </p:nvPr>
        </p:nvGraphicFramePr>
        <p:xfrm>
          <a:off x="6531384" y="939900"/>
          <a:ext cx="3816424" cy="350827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846066">
                  <a:extLst>
                    <a:ext uri="{9D8B030D-6E8A-4147-A177-3AD203B41FA5}">
                      <a16:colId xmlns:a16="http://schemas.microsoft.com/office/drawing/2014/main" xmlns="" val="3521325227"/>
                    </a:ext>
                  </a:extLst>
                </a:gridCol>
                <a:gridCol w="666104">
                  <a:extLst>
                    <a:ext uri="{9D8B030D-6E8A-4147-A177-3AD203B41FA5}">
                      <a16:colId xmlns:a16="http://schemas.microsoft.com/office/drawing/2014/main" xmlns="" val="80731848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4331515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74197082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353650362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xmlns="" val="1532890596"/>
                    </a:ext>
                  </a:extLst>
                </a:gridCol>
              </a:tblGrid>
              <a:tr h="11115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RIPOK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Udział Gmin w Odpadach Umownych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985731"/>
                  </a:ext>
                </a:extLst>
              </a:tr>
              <a:tr h="309768"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643638"/>
                  </a:ext>
                </a:extLst>
              </a:tr>
              <a:tr h="3559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RIPOK1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12,62%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22,72%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743227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RIPOK2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5,64%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299297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RIPOK3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941031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RIPOK4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3,82%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06757059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/>
                        </a:rPr>
                        <a:t>RIPOK5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1,29%</a:t>
                      </a:r>
                    </a:p>
                  </a:txBody>
                  <a:tcPr marL="4763" marR="4763" marT="4763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8101875"/>
                  </a:ext>
                </a:extLst>
              </a:tr>
              <a:tr h="3462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Suma</a:t>
                      </a:r>
                      <a:endParaRPr lang="pl-PL" sz="1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100%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65879234"/>
                  </a:ext>
                </a:extLst>
              </a:tr>
            </a:tbl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1814861" y="5110555"/>
            <a:ext cx="3980065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Roczny strumień </a:t>
            </a:r>
            <a:endParaRPr lang="pl-PL" sz="1800" dirty="0" smtClean="0"/>
          </a:p>
          <a:p>
            <a:pPr algn="ctr"/>
            <a:r>
              <a:rPr lang="pl-PL" sz="1800" dirty="0" smtClean="0"/>
              <a:t>Odpadów Umownych</a:t>
            </a:r>
            <a:endParaRPr lang="pl-PL" sz="1800" dirty="0"/>
          </a:p>
        </p:txBody>
      </p:sp>
      <p:grpSp>
        <p:nvGrpSpPr>
          <p:cNvPr id="14" name="Grupa 13"/>
          <p:cNvGrpSpPr/>
          <p:nvPr/>
        </p:nvGrpSpPr>
        <p:grpSpPr>
          <a:xfrm>
            <a:off x="2534940" y="4544814"/>
            <a:ext cx="2464650" cy="529000"/>
            <a:chOff x="1295896" y="4544814"/>
            <a:chExt cx="2464650" cy="529000"/>
          </a:xfrm>
        </p:grpSpPr>
        <p:sp>
          <p:nvSpPr>
            <p:cNvPr id="6" name="Strzałka w dół 5"/>
            <p:cNvSpPr/>
            <p:nvPr/>
          </p:nvSpPr>
          <p:spPr>
            <a:xfrm>
              <a:off x="1295896" y="4574273"/>
              <a:ext cx="576064" cy="499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Strzałka w dół 12"/>
            <p:cNvSpPr/>
            <p:nvPr/>
          </p:nvSpPr>
          <p:spPr>
            <a:xfrm>
              <a:off x="3184482" y="4544814"/>
              <a:ext cx="576064" cy="4995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8" name="Strzałka w prawo 7"/>
          <p:cNvSpPr/>
          <p:nvPr/>
        </p:nvSpPr>
        <p:spPr>
          <a:xfrm>
            <a:off x="6061271" y="2812108"/>
            <a:ext cx="360040" cy="55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0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1340" y="291827"/>
            <a:ext cx="10778556" cy="881629"/>
          </a:xfrm>
        </p:spPr>
        <p:txBody>
          <a:bodyPr/>
          <a:lstStyle/>
          <a:p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Umowne i zasady ustalania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udziałów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 w Odpadach Umownych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19</a:t>
            </a:fld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5225430"/>
              </p:ext>
            </p:extLst>
          </p:nvPr>
        </p:nvGraphicFramePr>
        <p:xfrm>
          <a:off x="7839085" y="3181755"/>
          <a:ext cx="3456384" cy="298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chemat blokowy: wiele dokumentów 8"/>
          <p:cNvSpPr/>
          <p:nvPr/>
        </p:nvSpPr>
        <p:spPr>
          <a:xfrm>
            <a:off x="3590614" y="6305344"/>
            <a:ext cx="1440160" cy="648072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Umowa PPP</a:t>
            </a:r>
          </a:p>
        </p:txBody>
      </p:sp>
      <p:sp>
        <p:nvSpPr>
          <p:cNvPr id="11" name="Schemat blokowy: wiele dokumentów 10"/>
          <p:cNvSpPr/>
          <p:nvPr/>
        </p:nvSpPr>
        <p:spPr>
          <a:xfrm>
            <a:off x="3468798" y="1452241"/>
            <a:ext cx="1728192" cy="89560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Umowa Powierzenia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9242371" y="1729804"/>
            <a:ext cx="1728192" cy="1558690"/>
            <a:chOff x="8003327" y="1729804"/>
            <a:chExt cx="1728192" cy="1558690"/>
          </a:xfrm>
        </p:grpSpPr>
        <p:sp>
          <p:nvSpPr>
            <p:cNvPr id="12" name="Strzałka w górę 11"/>
            <p:cNvSpPr/>
            <p:nvPr/>
          </p:nvSpPr>
          <p:spPr>
            <a:xfrm>
              <a:off x="8594830" y="2625406"/>
              <a:ext cx="432048" cy="6630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Schemat blokowy: wiele dokumentów 12"/>
            <p:cNvSpPr/>
            <p:nvPr/>
          </p:nvSpPr>
          <p:spPr>
            <a:xfrm>
              <a:off x="8003327" y="1729804"/>
              <a:ext cx="1728192" cy="895602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/>
                <a:t>Porozumienie międzygminne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3446599" y="2366267"/>
            <a:ext cx="3300191" cy="3890555"/>
            <a:chOff x="2207554" y="2366266"/>
            <a:chExt cx="3300191" cy="3890555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807418419"/>
                </p:ext>
              </p:extLst>
            </p:nvPr>
          </p:nvGraphicFramePr>
          <p:xfrm>
            <a:off x="2207554" y="2915284"/>
            <a:ext cx="3300191" cy="31762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8" name="Strzałka w dół 7"/>
            <p:cNvSpPr/>
            <p:nvPr/>
          </p:nvSpPr>
          <p:spPr>
            <a:xfrm>
              <a:off x="2815577" y="5734487"/>
              <a:ext cx="394967" cy="5223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Strzałka w górę 9"/>
            <p:cNvSpPr/>
            <p:nvPr/>
          </p:nvSpPr>
          <p:spPr>
            <a:xfrm>
              <a:off x="2837182" y="2366266"/>
              <a:ext cx="432048" cy="53059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791730" y="2461447"/>
              <a:ext cx="1368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pl-PL" dirty="0"/>
                <a:t>=100%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6467193" y="3245464"/>
            <a:ext cx="1833856" cy="1292555"/>
            <a:chOff x="5228149" y="3245463"/>
            <a:chExt cx="1833856" cy="1292555"/>
          </a:xfrm>
        </p:grpSpPr>
        <p:sp>
          <p:nvSpPr>
            <p:cNvPr id="7" name="Strzałka w lewo 6"/>
            <p:cNvSpPr/>
            <p:nvPr/>
          </p:nvSpPr>
          <p:spPr>
            <a:xfrm>
              <a:off x="5228149" y="3245463"/>
              <a:ext cx="1728192" cy="360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Schemat blokowy: wiele dokumentów 14"/>
            <p:cNvSpPr/>
            <p:nvPr/>
          </p:nvSpPr>
          <p:spPr>
            <a:xfrm>
              <a:off x="5333813" y="3642416"/>
              <a:ext cx="1728192" cy="895602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/>
                <a:t>Umowa techniczna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231404" y="3938740"/>
            <a:ext cx="2632850" cy="2717874"/>
            <a:chOff x="-7640" y="3938740"/>
            <a:chExt cx="2632850" cy="2717874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7640" y="3938740"/>
              <a:ext cx="2632850" cy="2056914"/>
            </a:xfrm>
            <a:prstGeom prst="rect">
              <a:avLst/>
            </a:prstGeom>
          </p:spPr>
        </p:pic>
        <p:sp>
          <p:nvSpPr>
            <p:cNvPr id="17" name="Wygięta strzałka 16"/>
            <p:cNvSpPr/>
            <p:nvPr/>
          </p:nvSpPr>
          <p:spPr>
            <a:xfrm rot="16200000">
              <a:off x="1131251" y="5580312"/>
              <a:ext cx="660961" cy="1491644"/>
            </a:xfrm>
            <a:prstGeom prst="ben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171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PREZENTACJA PROJEKTU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82792" y="4366510"/>
            <a:ext cx="6593131" cy="444972"/>
          </a:xfrm>
        </p:spPr>
        <p:txBody>
          <a:bodyPr/>
          <a:lstStyle/>
          <a:p>
            <a:r>
              <a:rPr lang="pl-PL" dirty="0" smtClean="0">
                <a:solidFill>
                  <a:srgbClr val="2493AB"/>
                </a:solidFill>
              </a:rPr>
              <a:t>Gdańsk, 12 lutego 2016 r.</a:t>
            </a:r>
            <a:endParaRPr lang="pl-PL" dirty="0">
              <a:solidFill>
                <a:srgbClr val="2493AB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6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696" y="219819"/>
            <a:ext cx="9946050" cy="105755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Umowne i zasady ustalania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udziałów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 </a:t>
            </a: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Odpadach Umownych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20</a:t>
            </a:fld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00652"/>
              </p:ext>
            </p:extLst>
          </p:nvPr>
        </p:nvGraphicFramePr>
        <p:xfrm>
          <a:off x="518716" y="1510765"/>
          <a:ext cx="8784977" cy="3960441"/>
        </p:xfrm>
        <a:graphic>
          <a:graphicData uri="http://schemas.openxmlformats.org/drawingml/2006/table">
            <a:tbl>
              <a:tblPr firstRow="1" firstCol="1" lastRow="1" bandRow="1">
                <a:tableStyleId>{8A107856-5554-42FB-B03E-39F5DBC370BA}</a:tableStyleId>
              </a:tblPr>
              <a:tblGrid>
                <a:gridCol w="1287454">
                  <a:extLst>
                    <a:ext uri="{9D8B030D-6E8A-4147-A177-3AD203B41FA5}">
                      <a16:colId xmlns:a16="http://schemas.microsoft.com/office/drawing/2014/main" xmlns="" val="1488312731"/>
                    </a:ext>
                  </a:extLst>
                </a:gridCol>
                <a:gridCol w="1363186">
                  <a:extLst>
                    <a:ext uri="{9D8B030D-6E8A-4147-A177-3AD203B41FA5}">
                      <a16:colId xmlns:a16="http://schemas.microsoft.com/office/drawing/2014/main" xmlns="" val="2149826687"/>
                    </a:ext>
                  </a:extLst>
                </a:gridCol>
                <a:gridCol w="1287454">
                  <a:extLst>
                    <a:ext uri="{9D8B030D-6E8A-4147-A177-3AD203B41FA5}">
                      <a16:colId xmlns:a16="http://schemas.microsoft.com/office/drawing/2014/main" xmlns="" val="1828944356"/>
                    </a:ext>
                  </a:extLst>
                </a:gridCol>
                <a:gridCol w="1590383">
                  <a:extLst>
                    <a:ext uri="{9D8B030D-6E8A-4147-A177-3AD203B41FA5}">
                      <a16:colId xmlns:a16="http://schemas.microsoft.com/office/drawing/2014/main" xmlns="" val="344837214"/>
                    </a:ext>
                  </a:extLst>
                </a:gridCol>
                <a:gridCol w="1741848">
                  <a:extLst>
                    <a:ext uri="{9D8B030D-6E8A-4147-A177-3AD203B41FA5}">
                      <a16:colId xmlns:a16="http://schemas.microsoft.com/office/drawing/2014/main" xmlns="" val="450237869"/>
                    </a:ext>
                  </a:extLst>
                </a:gridCol>
                <a:gridCol w="1514652">
                  <a:extLst>
                    <a:ext uri="{9D8B030D-6E8A-4147-A177-3AD203B41FA5}">
                      <a16:colId xmlns:a16="http://schemas.microsoft.com/office/drawing/2014/main" xmlns="" val="4131191446"/>
                    </a:ext>
                  </a:extLst>
                </a:gridCol>
              </a:tblGrid>
              <a:tr h="1222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L.p.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Ilość OU deklarowana przez RIPOK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Wart opałowa w stanie roboczym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Ciepło do kalkulacji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Odpady </a:t>
                      </a:r>
                      <a:r>
                        <a:rPr lang="pl-PL" sz="1400" b="1" u="none" strike="noStrike" dirty="0" smtClean="0">
                          <a:effectLst/>
                        </a:rPr>
                        <a:t>Umowne </a:t>
                      </a:r>
                      <a:r>
                        <a:rPr lang="pl-PL" sz="1400" b="1" u="none" strike="noStrike" dirty="0">
                          <a:effectLst/>
                        </a:rPr>
                        <a:t>dla wartości opałowej 11 [MJ/kg]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Ilość OU z gmin które podjęły uchwały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561555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 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Mg/rok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err="1">
                          <a:effectLst/>
                        </a:rPr>
                        <a:t>Gj</a:t>
                      </a:r>
                      <a:r>
                        <a:rPr lang="pl-PL" sz="1400" b="1" u="none" strike="noStrike" dirty="0">
                          <a:effectLst/>
                        </a:rPr>
                        <a:t>/Mg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GJ/rok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Mg/rok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Mg/rok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09079769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RIPOK1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115 000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11,29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1 298 500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118 045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103 589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73164376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RIPOK2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42 000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13,81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579 950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52 723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42 000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70487407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RIPOK3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24 300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10,45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253 980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23 089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19 635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03967769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RIPOK4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14 419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12,76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183 995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16 727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9 998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91871425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RIPOK5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20 610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221 472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20 134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11 587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5249319"/>
                  </a:ext>
                </a:extLst>
              </a:tr>
              <a:tr h="39111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RAZEM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216 329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2 537 897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230 718</a:t>
                      </a:r>
                      <a:endParaRPr lang="pl-PL" sz="14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186 809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51409170"/>
                  </a:ext>
                </a:extLst>
              </a:tr>
            </a:tbl>
          </a:graphicData>
        </a:graphic>
      </p:graphicFrame>
      <p:sp>
        <p:nvSpPr>
          <p:cNvPr id="6" name="Owal 5"/>
          <p:cNvSpPr/>
          <p:nvPr/>
        </p:nvSpPr>
        <p:spPr>
          <a:xfrm>
            <a:off x="8583612" y="5188371"/>
            <a:ext cx="936104" cy="360040"/>
          </a:xfrm>
          <a:prstGeom prst="ellipse">
            <a:avLst/>
          </a:prstGeom>
          <a:noFill/>
          <a:ln>
            <a:solidFill>
              <a:srgbClr val="B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7431484" y="5548411"/>
            <a:ext cx="2232248" cy="864096"/>
          </a:xfrm>
          <a:prstGeom prst="downArrow">
            <a:avLst>
              <a:gd name="adj1" fmla="val 68404"/>
              <a:gd name="adj2" fmla="val 34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160 000 Mg</a:t>
            </a:r>
          </a:p>
          <a:p>
            <a:pPr algn="ctr"/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 MJ/kg)</a:t>
            </a:r>
          </a:p>
        </p:txBody>
      </p:sp>
    </p:spTree>
    <p:extLst>
      <p:ext uri="{BB962C8B-B14F-4D97-AF65-F5344CB8AC3E}">
        <p14:creationId xmlns:p14="http://schemas.microsoft.com/office/powerpoint/2010/main" val="16761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- Składowe wynagrodzenia SPV – za co płacimy</a:t>
            </a:r>
            <a:endParaRPr lang="pl-PL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416523"/>
              </p:ext>
            </p:extLst>
          </p:nvPr>
        </p:nvGraphicFramePr>
        <p:xfrm>
          <a:off x="1598836" y="1733705"/>
          <a:ext cx="93907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|  </a:t>
            </a:r>
            <a:fld id="{4BF24A7E-567E-42AE-8596-8719DAA7568A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588558" y="1011907"/>
            <a:ext cx="93907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Koszty zagospodarowania Odpadów Umownych (Frakcji Energetycznej) = kwota wynagrodzenia</a:t>
            </a:r>
          </a:p>
        </p:txBody>
      </p:sp>
    </p:spTree>
    <p:extLst>
      <p:ext uri="{BB962C8B-B14F-4D97-AF65-F5344CB8AC3E}">
        <p14:creationId xmlns:p14="http://schemas.microsoft.com/office/powerpoint/2010/main" val="40151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Składowe wynagrodzenia SPV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|  </a:t>
            </a:r>
            <a:fld id="{4BF24A7E-567E-42AE-8596-8719DAA7568A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16055953"/>
              </p:ext>
            </p:extLst>
          </p:nvPr>
        </p:nvGraphicFramePr>
        <p:xfrm>
          <a:off x="1202792" y="1551967"/>
          <a:ext cx="7776864" cy="514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1382812" y="921376"/>
            <a:ext cx="9793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RZiS układ porównawczy</a:t>
            </a:r>
          </a:p>
        </p:txBody>
      </p:sp>
      <p:sp>
        <p:nvSpPr>
          <p:cNvPr id="6" name="Objaśnienie ze strzałką w lewo 5"/>
          <p:cNvSpPr/>
          <p:nvPr/>
        </p:nvSpPr>
        <p:spPr>
          <a:xfrm>
            <a:off x="8799636" y="2632087"/>
            <a:ext cx="2074208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Mechanizm Wynagradzania Partnera Prywatnego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2398118" y="5363467"/>
            <a:ext cx="1800200" cy="1080120"/>
            <a:chOff x="1159074" y="5296383"/>
            <a:chExt cx="1800200" cy="1080120"/>
          </a:xfrm>
        </p:grpSpPr>
        <p:sp>
          <p:nvSpPr>
            <p:cNvPr id="7" name="Strzałka w dół 6"/>
            <p:cNvSpPr/>
            <p:nvPr/>
          </p:nvSpPr>
          <p:spPr>
            <a:xfrm>
              <a:off x="1159074" y="5296383"/>
              <a:ext cx="1800200" cy="1080120"/>
            </a:xfrm>
            <a:prstGeom prst="downArrow">
              <a:avLst>
                <a:gd name="adj1" fmla="val 68404"/>
                <a:gd name="adj2" fmla="val 3453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Wynagrodzenie SPV </a:t>
              </a:r>
            </a:p>
            <a:p>
              <a:pPr algn="ctr"/>
              <a:endPara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l-P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160 000 Mg</a:t>
              </a:r>
            </a:p>
            <a:p>
              <a:pPr algn="ctr"/>
              <a:r>
                <a:rPr lang="pl-PL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(11 MJ/kg)</a:t>
              </a:r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1583928" y="5476403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" name="Owal 11"/>
          <p:cNvSpPr/>
          <p:nvPr/>
        </p:nvSpPr>
        <p:spPr>
          <a:xfrm>
            <a:off x="2758158" y="6241279"/>
            <a:ext cx="1080120" cy="43490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C00000"/>
                </a:solidFill>
              </a:rPr>
              <a:t>PLN/Mg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2254102" y="3851299"/>
            <a:ext cx="2088232" cy="1512168"/>
          </a:xfrm>
          <a:prstGeom prst="roundRect">
            <a:avLst/>
          </a:prstGeom>
          <a:noFill/>
          <a:ln w="34925">
            <a:solidFill>
              <a:srgbClr val="B5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7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  <p:bldP spid="1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- Składowe </a:t>
            </a:r>
            <a:r>
              <a:rPr lang="pl-P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wynagrodzenie SPV</a:t>
            </a:r>
            <a:br>
              <a:rPr lang="pl-P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</a:rPr>
              <a:t>Składowe kosztów systemu na etapie eksploatacji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smtClean="0"/>
              <a:t> |  </a:t>
            </a:r>
            <a:fld id="{4BF24A7E-567E-42AE-8596-8719DAA7568A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34" name="Prostokąt 33"/>
          <p:cNvSpPr/>
          <p:nvPr/>
        </p:nvSpPr>
        <p:spPr>
          <a:xfrm>
            <a:off x="518717" y="1479959"/>
            <a:ext cx="6948772" cy="3348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/>
          </a:p>
        </p:txBody>
      </p:sp>
      <p:sp>
        <p:nvSpPr>
          <p:cNvPr id="16" name="Prostokąt 15"/>
          <p:cNvSpPr/>
          <p:nvPr/>
        </p:nvSpPr>
        <p:spPr>
          <a:xfrm>
            <a:off x="3016710" y="1552087"/>
            <a:ext cx="4261417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Opłata </a:t>
            </a:r>
            <a:r>
              <a:rPr lang="pl-PL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stała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 eksploatację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3016710" y="1984095"/>
            <a:ext cx="426141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Opłata </a:t>
            </a:r>
            <a:r>
              <a:rPr lang="pl-PL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zmienna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eksploatację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3016710" y="3280159"/>
            <a:ext cx="4261417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Opłata stała  - koszty finansowania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016710" y="3712207"/>
            <a:ext cx="4261417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Wynagrodzenie za odtworzenia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3016710" y="4144255"/>
            <a:ext cx="426141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Pomniejszenie z tytułu sprzedaży energii cieplnej i elektrycznej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934652" y="1552007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3027091" y="2416103"/>
            <a:ext cx="426141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Elementy kosztów przenoszone na gminy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3004033" y="2848111"/>
            <a:ext cx="426141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Pomniejszenia – niedotrzymanie standardów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1947745" y="1984035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55" name="Prostokąt 54"/>
          <p:cNvSpPr/>
          <p:nvPr/>
        </p:nvSpPr>
        <p:spPr>
          <a:xfrm>
            <a:off x="1947745" y="2416063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1934652" y="2848111"/>
            <a:ext cx="936104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4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1950593" y="3280159"/>
            <a:ext cx="936104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5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1950593" y="3712207"/>
            <a:ext cx="936104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9" name="Prostokąt 58"/>
          <p:cNvSpPr/>
          <p:nvPr/>
        </p:nvSpPr>
        <p:spPr>
          <a:xfrm>
            <a:off x="1958876" y="4144287"/>
            <a:ext cx="936104" cy="5760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7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6728" y="1552007"/>
            <a:ext cx="1078247" cy="316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 smtClean="0"/>
              <a:t>Partner Prywatny</a:t>
            </a:r>
            <a:endParaRPr lang="pl-PL" dirty="0"/>
          </a:p>
        </p:txBody>
      </p:sp>
      <p:sp>
        <p:nvSpPr>
          <p:cNvPr id="52" name="Prostokąt 51"/>
          <p:cNvSpPr/>
          <p:nvPr/>
        </p:nvSpPr>
        <p:spPr>
          <a:xfrm>
            <a:off x="518717" y="4972347"/>
            <a:ext cx="6948772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/>
          </a:p>
        </p:txBody>
      </p:sp>
      <p:sp>
        <p:nvSpPr>
          <p:cNvPr id="53" name="Prostokąt 52"/>
          <p:cNvSpPr/>
          <p:nvPr/>
        </p:nvSpPr>
        <p:spPr>
          <a:xfrm>
            <a:off x="633994" y="5114420"/>
            <a:ext cx="1078247" cy="937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dirty="0" smtClean="0"/>
              <a:t>SPV</a:t>
            </a:r>
            <a:endParaRPr lang="pl-PL" dirty="0"/>
          </a:p>
        </p:txBody>
      </p:sp>
      <p:sp>
        <p:nvSpPr>
          <p:cNvPr id="60" name="Prostokąt 59"/>
          <p:cNvSpPr/>
          <p:nvPr/>
        </p:nvSpPr>
        <p:spPr>
          <a:xfrm>
            <a:off x="2993068" y="5122741"/>
            <a:ext cx="4261417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Wydatki na działalność operacyjną SPV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2993068" y="5692467"/>
            <a:ext cx="426141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Koszty finansowania ponoszone przez SPV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1911010" y="5122661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8</a:t>
            </a:r>
          </a:p>
        </p:txBody>
      </p:sp>
      <p:sp>
        <p:nvSpPr>
          <p:cNvPr id="63" name="Prostokąt 62"/>
          <p:cNvSpPr/>
          <p:nvPr/>
        </p:nvSpPr>
        <p:spPr>
          <a:xfrm>
            <a:off x="1924103" y="5692407"/>
            <a:ext cx="936104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9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Nawias klamrowy zamykający 6"/>
          <p:cNvSpPr/>
          <p:nvPr/>
        </p:nvSpPr>
        <p:spPr>
          <a:xfrm>
            <a:off x="7647508" y="1479959"/>
            <a:ext cx="468052" cy="4968552"/>
          </a:xfrm>
          <a:prstGeom prst="rightBrace">
            <a:avLst>
              <a:gd name="adj1" fmla="val 11075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331584" y="3208111"/>
            <a:ext cx="3708412" cy="151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Całkowity koszt ZTPO dla gmin = wynagrodzenie SPV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121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589194" y="1515963"/>
            <a:ext cx="3722515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700" y="335567"/>
            <a:ext cx="10994580" cy="82035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- Wynagrodzenie 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Partnera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Prywatnego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Schemat mechanizmu płatności dla Partnera Prywatnego - Faza eksploatacji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smtClean="0"/>
              <a:t> |  </a:t>
            </a:r>
            <a:fld id="{4BF24A7E-567E-42AE-8596-8719DAA7568A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518716" y="1443955"/>
            <a:ext cx="3857080" cy="46445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698136" y="1587971"/>
            <a:ext cx="3543131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Faza eksploatacji</a:t>
            </a:r>
            <a:endParaRPr lang="pl-PL" sz="1400" b="1" dirty="0"/>
          </a:p>
        </p:txBody>
      </p:sp>
      <p:sp>
        <p:nvSpPr>
          <p:cNvPr id="21" name="Prostokąt 20"/>
          <p:cNvSpPr/>
          <p:nvPr/>
        </p:nvSpPr>
        <p:spPr>
          <a:xfrm>
            <a:off x="698136" y="2488071"/>
            <a:ext cx="3543131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Koszty wynagrodzeń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698136" y="2848111"/>
            <a:ext cx="3543131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Usługi obce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98136" y="3244155"/>
            <a:ext cx="3543131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Podatki i opłaty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698136" y="2128031"/>
            <a:ext cx="3543131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Materiały i energia</a:t>
            </a:r>
            <a:endParaRPr lang="pl-PL" sz="1400" b="1" dirty="0"/>
          </a:p>
        </p:txBody>
      </p:sp>
      <p:sp>
        <p:nvSpPr>
          <p:cNvPr id="27" name="Prostokąt 26"/>
          <p:cNvSpPr/>
          <p:nvPr/>
        </p:nvSpPr>
        <p:spPr>
          <a:xfrm>
            <a:off x="698136" y="3604195"/>
            <a:ext cx="3543131" cy="28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Inne koszty operacyjne</a:t>
            </a:r>
            <a:endParaRPr lang="pl-PL" sz="1400" b="1" dirty="0"/>
          </a:p>
        </p:txBody>
      </p:sp>
      <p:sp>
        <p:nvSpPr>
          <p:cNvPr id="3" name="Prostokąt 2"/>
          <p:cNvSpPr/>
          <p:nvPr/>
        </p:nvSpPr>
        <p:spPr>
          <a:xfrm>
            <a:off x="698136" y="4720319"/>
            <a:ext cx="3498279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Nakłady odtworzeniowe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53281" y="5296415"/>
            <a:ext cx="3543134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Sprzedaż energii cieplnej</a:t>
            </a:r>
            <a:endParaRPr lang="pl-PL" sz="1400" b="1" dirty="0"/>
          </a:p>
        </p:txBody>
      </p:sp>
      <p:sp>
        <p:nvSpPr>
          <p:cNvPr id="29" name="Prostokąt 28"/>
          <p:cNvSpPr/>
          <p:nvPr/>
        </p:nvSpPr>
        <p:spPr>
          <a:xfrm>
            <a:off x="653281" y="5692459"/>
            <a:ext cx="3543134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Sprzedaż energii cieplnej</a:t>
            </a:r>
            <a:endParaRPr lang="pl-PL" sz="1400" b="1" dirty="0"/>
          </a:p>
        </p:txBody>
      </p:sp>
      <p:sp>
        <p:nvSpPr>
          <p:cNvPr id="15" name="Nawias klamrowy zamykający 14"/>
          <p:cNvSpPr/>
          <p:nvPr/>
        </p:nvSpPr>
        <p:spPr>
          <a:xfrm>
            <a:off x="4685539" y="2128031"/>
            <a:ext cx="442570" cy="1764164"/>
          </a:xfrm>
          <a:prstGeom prst="rightBrace">
            <a:avLst>
              <a:gd name="adj1" fmla="val 44374"/>
              <a:gd name="adj2" fmla="val 49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743382" y="4144255"/>
            <a:ext cx="3498279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Koszty finansowania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6585346" y="1948011"/>
            <a:ext cx="5614837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/>
          </a:p>
        </p:txBody>
      </p:sp>
      <p:sp>
        <p:nvSpPr>
          <p:cNvPr id="16" name="Prostokąt 15"/>
          <p:cNvSpPr/>
          <p:nvPr/>
        </p:nvSpPr>
        <p:spPr>
          <a:xfrm>
            <a:off x="7804201" y="2020139"/>
            <a:ext cx="4261417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Opłata </a:t>
            </a:r>
            <a:r>
              <a:rPr lang="pl-PL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stała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 eksploatację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7804201" y="2452147"/>
            <a:ext cx="426141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Opłata </a:t>
            </a:r>
            <a:r>
              <a:rPr lang="pl-PL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zmienna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 eksploatację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6585346" y="3928231"/>
            <a:ext cx="5614837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/>
          </a:p>
        </p:txBody>
      </p:sp>
      <p:sp>
        <p:nvSpPr>
          <p:cNvPr id="40" name="Prostokąt 39"/>
          <p:cNvSpPr/>
          <p:nvPr/>
        </p:nvSpPr>
        <p:spPr>
          <a:xfrm>
            <a:off x="7804201" y="4036243"/>
            <a:ext cx="4261417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Opłata stała  - koszty finansowania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6593339" y="4504295"/>
            <a:ext cx="560684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/>
          </a:p>
        </p:txBody>
      </p:sp>
      <p:sp>
        <p:nvSpPr>
          <p:cNvPr id="42" name="Prostokąt 41"/>
          <p:cNvSpPr/>
          <p:nvPr/>
        </p:nvSpPr>
        <p:spPr>
          <a:xfrm>
            <a:off x="7804201" y="4612307"/>
            <a:ext cx="4261417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Wynagrodzenie za odtworzenia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4510388" y="4288255"/>
            <a:ext cx="19840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4510388" y="4864319"/>
            <a:ext cx="1984075" cy="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awias klamrowy zamykający 44"/>
          <p:cNvSpPr/>
          <p:nvPr/>
        </p:nvSpPr>
        <p:spPr>
          <a:xfrm>
            <a:off x="4760621" y="5296415"/>
            <a:ext cx="257065" cy="684044"/>
          </a:xfrm>
          <a:prstGeom prst="rightBrace">
            <a:avLst>
              <a:gd name="adj1" fmla="val 39974"/>
              <a:gd name="adj2" fmla="val 491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6593339" y="5188371"/>
            <a:ext cx="5606844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/>
          </a:p>
        </p:txBody>
      </p:sp>
      <p:sp>
        <p:nvSpPr>
          <p:cNvPr id="47" name="Prostokąt 46"/>
          <p:cNvSpPr/>
          <p:nvPr/>
        </p:nvSpPr>
        <p:spPr>
          <a:xfrm>
            <a:off x="7804201" y="5296383"/>
            <a:ext cx="426141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Pomniejszenie z tytułu sprzedaży energii cieplnej i elektrycznej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6722143" y="2020059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cxnSp>
        <p:nvCxnSpPr>
          <p:cNvPr id="48" name="Łącznik prosty ze strzałką 47"/>
          <p:cNvCxnSpPr>
            <a:stCxn id="15" idx="1"/>
          </p:cNvCxnSpPr>
          <p:nvPr/>
        </p:nvCxnSpPr>
        <p:spPr>
          <a:xfrm flipV="1">
            <a:off x="5128109" y="2992127"/>
            <a:ext cx="1366354" cy="3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>
            <a:stCxn id="45" idx="1"/>
          </p:cNvCxnSpPr>
          <p:nvPr/>
        </p:nvCxnSpPr>
        <p:spPr>
          <a:xfrm>
            <a:off x="5017686" y="5632787"/>
            <a:ext cx="14767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rostokąt 49"/>
          <p:cNvSpPr/>
          <p:nvPr/>
        </p:nvSpPr>
        <p:spPr>
          <a:xfrm>
            <a:off x="7814582" y="2884155"/>
            <a:ext cx="4261418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Elementy kosztów przenoszone na gminy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7791524" y="3316163"/>
            <a:ext cx="4261418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Pomniejszenia – niedotrzymanie standardów przez PP i kary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6735236" y="2452087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55" name="Prostokąt 54"/>
          <p:cNvSpPr/>
          <p:nvPr/>
        </p:nvSpPr>
        <p:spPr>
          <a:xfrm>
            <a:off x="6735236" y="2884115"/>
            <a:ext cx="936104" cy="360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6722143" y="3316163"/>
            <a:ext cx="936104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4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6738084" y="4001540"/>
            <a:ext cx="936104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5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6738084" y="4576343"/>
            <a:ext cx="936104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9" name="Prostokąt 58"/>
          <p:cNvSpPr/>
          <p:nvPr/>
        </p:nvSpPr>
        <p:spPr>
          <a:xfrm>
            <a:off x="6710363" y="5296415"/>
            <a:ext cx="936104" cy="5760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7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48238" y="1083915"/>
            <a:ext cx="287070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Schemat mechanizmu płatności – faza eksploatacji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smtClean="0"/>
              <a:t> |  </a:t>
            </a:r>
            <a:fld id="{4BF24A7E-567E-42AE-8596-8719DAA7568A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627657" y="1191927"/>
            <a:ext cx="251186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Wynagrodzenie partnera prywatnego</a:t>
            </a:r>
            <a:endParaRPr lang="pl-PL" sz="1400" b="1" dirty="0"/>
          </a:p>
        </p:txBody>
      </p:sp>
      <p:sp>
        <p:nvSpPr>
          <p:cNvPr id="60" name="Prostokąt 59"/>
          <p:cNvSpPr/>
          <p:nvPr/>
        </p:nvSpPr>
        <p:spPr>
          <a:xfrm>
            <a:off x="4978568" y="1083915"/>
            <a:ext cx="287070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/>
          <p:cNvSpPr/>
          <p:nvPr/>
        </p:nvSpPr>
        <p:spPr>
          <a:xfrm>
            <a:off x="5157987" y="1191927"/>
            <a:ext cx="251186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Rozliczenia w SPV</a:t>
            </a:r>
            <a:endParaRPr lang="pl-PL" sz="1400" b="1" dirty="0"/>
          </a:p>
        </p:txBody>
      </p:sp>
      <p:sp>
        <p:nvSpPr>
          <p:cNvPr id="71" name="Prostokąt 70"/>
          <p:cNvSpPr/>
          <p:nvPr/>
        </p:nvSpPr>
        <p:spPr>
          <a:xfrm>
            <a:off x="9419188" y="1094333"/>
            <a:ext cx="2870704" cy="853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Prostokąt 80"/>
          <p:cNvSpPr/>
          <p:nvPr/>
        </p:nvSpPr>
        <p:spPr>
          <a:xfrm>
            <a:off x="9598607" y="1227931"/>
            <a:ext cx="251186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Rekompensata od gmin</a:t>
            </a:r>
            <a:endParaRPr lang="pl-PL" sz="1400" b="1" dirty="0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3498362" y="1443955"/>
            <a:ext cx="1345642" cy="0"/>
          </a:xfrm>
          <a:prstGeom prst="straightConnector1">
            <a:avLst/>
          </a:prstGeom>
          <a:ln w="2222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3498362" y="1659979"/>
            <a:ext cx="134564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7983837" y="1443955"/>
            <a:ext cx="1345642" cy="0"/>
          </a:xfrm>
          <a:prstGeom prst="straightConnector1">
            <a:avLst/>
          </a:prstGeom>
          <a:ln w="22225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7983837" y="1659979"/>
            <a:ext cx="134564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313674" y="939899"/>
            <a:ext cx="7670162" cy="586865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694005" y="2056023"/>
            <a:ext cx="4212468" cy="4284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Ins="216000" bIns="108000"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400" dirty="0" smtClean="0">
                <a:solidFill>
                  <a:schemeClr val="tx1"/>
                </a:solidFill>
              </a:rPr>
              <a:t>Zakłada się, że rozliczenia pomiędzy partnerem prywatnym a SPV przebiegać będą wg następującego schematu: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400" dirty="0">
                <a:solidFill>
                  <a:schemeClr val="tx1"/>
                </a:solidFill>
              </a:rPr>
              <a:t>W terminie 5 </a:t>
            </a:r>
            <a:r>
              <a:rPr lang="pl-PL" sz="1400" dirty="0" smtClean="0">
                <a:solidFill>
                  <a:schemeClr val="tx1"/>
                </a:solidFill>
              </a:rPr>
              <a:t>dni roboczych </a:t>
            </a:r>
            <a:r>
              <a:rPr lang="pl-PL" sz="1400" dirty="0">
                <a:solidFill>
                  <a:schemeClr val="tx1"/>
                </a:solidFill>
              </a:rPr>
              <a:t>od zakończenia każdego miesiąca </a:t>
            </a:r>
            <a:r>
              <a:rPr lang="pl-PL" sz="1400" dirty="0" smtClean="0">
                <a:solidFill>
                  <a:schemeClr val="tx1"/>
                </a:solidFill>
              </a:rPr>
              <a:t>kalendarzowego Partner </a:t>
            </a:r>
            <a:r>
              <a:rPr lang="pl-PL" sz="1400" dirty="0">
                <a:solidFill>
                  <a:schemeClr val="tx1"/>
                </a:solidFill>
              </a:rPr>
              <a:t>Prywatny przedłoży </a:t>
            </a:r>
            <a:r>
              <a:rPr lang="pl-PL" sz="1400" dirty="0" smtClean="0">
                <a:solidFill>
                  <a:schemeClr val="tx1"/>
                </a:solidFill>
              </a:rPr>
              <a:t>SPV </a:t>
            </a:r>
            <a:r>
              <a:rPr lang="pl-PL" sz="1400" dirty="0">
                <a:solidFill>
                  <a:schemeClr val="tx1"/>
                </a:solidFill>
              </a:rPr>
              <a:t>szczegółowe wyliczenie należnego mu za </a:t>
            </a:r>
            <a:r>
              <a:rPr lang="pl-PL" sz="1400" dirty="0" smtClean="0">
                <a:solidFill>
                  <a:schemeClr val="tx1"/>
                </a:solidFill>
              </a:rPr>
              <a:t>dany miesiąc </a:t>
            </a:r>
            <a:r>
              <a:rPr lang="pl-PL" sz="1400" dirty="0">
                <a:solidFill>
                  <a:schemeClr val="tx1"/>
                </a:solidFill>
              </a:rPr>
              <a:t>w</a:t>
            </a:r>
            <a:r>
              <a:rPr lang="pl-PL" sz="1400" dirty="0" smtClean="0">
                <a:solidFill>
                  <a:schemeClr val="tx1"/>
                </a:solidFill>
              </a:rPr>
              <a:t>ynagrodzenia.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400" dirty="0">
                <a:solidFill>
                  <a:schemeClr val="tx1"/>
                </a:solidFill>
              </a:rPr>
              <a:t>W terminie 5 </a:t>
            </a:r>
            <a:r>
              <a:rPr lang="pl-PL" sz="1400" dirty="0" smtClean="0">
                <a:solidFill>
                  <a:schemeClr val="tx1"/>
                </a:solidFill>
              </a:rPr>
              <a:t>dni roboczych </a:t>
            </a:r>
            <a:r>
              <a:rPr lang="pl-PL" sz="1400" dirty="0">
                <a:solidFill>
                  <a:schemeClr val="tx1"/>
                </a:solidFill>
              </a:rPr>
              <a:t>od dnia przedłożenia </a:t>
            </a:r>
            <a:r>
              <a:rPr lang="pl-PL" sz="1400" dirty="0" smtClean="0">
                <a:solidFill>
                  <a:schemeClr val="tx1"/>
                </a:solidFill>
              </a:rPr>
              <a:t>SPV </a:t>
            </a:r>
            <a:r>
              <a:rPr lang="pl-PL" sz="1400" dirty="0">
                <a:solidFill>
                  <a:schemeClr val="tx1"/>
                </a:solidFill>
              </a:rPr>
              <a:t>wyliczenia, o </a:t>
            </a:r>
            <a:r>
              <a:rPr lang="pl-PL" sz="1400" dirty="0" smtClean="0">
                <a:solidFill>
                  <a:schemeClr val="tx1"/>
                </a:solidFill>
              </a:rPr>
              <a:t>którym mowa powyżej</a:t>
            </a:r>
            <a:r>
              <a:rPr lang="pl-PL" sz="1400" dirty="0">
                <a:solidFill>
                  <a:schemeClr val="tx1"/>
                </a:solidFill>
              </a:rPr>
              <a:t>, </a:t>
            </a:r>
            <a:r>
              <a:rPr lang="pl-PL" sz="1400" dirty="0" smtClean="0">
                <a:solidFill>
                  <a:schemeClr val="tx1"/>
                </a:solidFill>
              </a:rPr>
              <a:t>SPV </a:t>
            </a:r>
            <a:r>
              <a:rPr lang="pl-PL" sz="1400" dirty="0">
                <a:solidFill>
                  <a:schemeClr val="tx1"/>
                </a:solidFill>
              </a:rPr>
              <a:t>może zgłosić swoje </a:t>
            </a:r>
            <a:r>
              <a:rPr lang="pl-PL" sz="1400" dirty="0" smtClean="0">
                <a:solidFill>
                  <a:schemeClr val="tx1"/>
                </a:solidFill>
              </a:rPr>
              <a:t>zastrzeżenia.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400" dirty="0">
                <a:solidFill>
                  <a:schemeClr val="tx1"/>
                </a:solidFill>
              </a:rPr>
              <a:t>Brak zgłoszenia przez </a:t>
            </a:r>
            <a:r>
              <a:rPr lang="pl-PL" sz="1400" dirty="0" smtClean="0">
                <a:solidFill>
                  <a:schemeClr val="tx1"/>
                </a:solidFill>
              </a:rPr>
              <a:t>SPV </a:t>
            </a:r>
            <a:r>
              <a:rPr lang="pl-PL" sz="1400" dirty="0">
                <a:solidFill>
                  <a:schemeClr val="tx1"/>
                </a:solidFill>
              </a:rPr>
              <a:t>zastrzeżeń w terminie wskazanym </a:t>
            </a:r>
            <a:r>
              <a:rPr lang="pl-PL" sz="1400" dirty="0" smtClean="0">
                <a:solidFill>
                  <a:schemeClr val="tx1"/>
                </a:solidFill>
              </a:rPr>
              <a:t>powyżej oznacza </a:t>
            </a:r>
            <a:r>
              <a:rPr lang="pl-PL" sz="1400" dirty="0">
                <a:solidFill>
                  <a:schemeClr val="tx1"/>
                </a:solidFill>
              </a:rPr>
              <a:t>akceptację przedstawionego przez Partnera Prywatnego wyliczenia </a:t>
            </a:r>
            <a:r>
              <a:rPr lang="pl-PL" sz="1400" dirty="0" smtClean="0">
                <a:solidFill>
                  <a:schemeClr val="tx1"/>
                </a:solidFill>
              </a:rPr>
              <a:t>i upoważnia </a:t>
            </a:r>
            <a:r>
              <a:rPr lang="pl-PL" sz="1400" dirty="0">
                <a:solidFill>
                  <a:schemeClr val="tx1"/>
                </a:solidFill>
              </a:rPr>
              <a:t>Partnera Prywatnego do wystawienia faktury VAT </a:t>
            </a: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z </a:t>
            </a:r>
            <a:r>
              <a:rPr lang="pl-PL" sz="1400" dirty="0">
                <a:solidFill>
                  <a:schemeClr val="tx1"/>
                </a:solidFill>
              </a:rPr>
              <a:t>terminem </a:t>
            </a:r>
            <a:r>
              <a:rPr lang="pl-PL" sz="1400" dirty="0" smtClean="0">
                <a:solidFill>
                  <a:schemeClr val="tx1"/>
                </a:solidFill>
              </a:rPr>
              <a:t>płatności 14 </a:t>
            </a:r>
            <a:r>
              <a:rPr lang="pl-PL" sz="1400" dirty="0">
                <a:solidFill>
                  <a:schemeClr val="tx1"/>
                </a:solidFill>
              </a:rPr>
              <a:t>dni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676184" y="2056023"/>
            <a:ext cx="4319696" cy="4284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Ins="216000" bIns="108000"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400" dirty="0" smtClean="0">
                <a:solidFill>
                  <a:schemeClr val="tx1"/>
                </a:solidFill>
              </a:rPr>
              <a:t>Zakłada się, że SPV otrzymywać będzie środki od Gminy Miasta Gdańsk (suma środków zebranych od wszystkich gmin uczestniczących w Projekcie) w dwóch formach płatności: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400" dirty="0" smtClean="0">
                <a:solidFill>
                  <a:schemeClr val="tx1"/>
                </a:solidFill>
              </a:rPr>
              <a:t>Równych opłat miesięcznych wyliczonych na bazie szacowanych kosztów systemu w roku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i udziału gmin w kosztach systemu na bazie deklarowanych przez gminy wolumenów frakcji energetycznej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pl-PL" sz="1400" dirty="0" smtClean="0">
                <a:solidFill>
                  <a:schemeClr val="tx1"/>
                </a:solidFill>
              </a:rPr>
              <a:t>Rocznych rozliczeń wyrównujących różnicę pomiędzy stałymi opłatami miesięcznymi 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a rzeczywistymi kosztami systemu.</a:t>
            </a:r>
          </a:p>
        </p:txBody>
      </p:sp>
    </p:spTree>
    <p:extLst>
      <p:ext uri="{BB962C8B-B14F-4D97-AF65-F5344CB8AC3E}">
        <p14:creationId xmlns:p14="http://schemas.microsoft.com/office/powerpoint/2010/main" val="292747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- Podział </a:t>
            </a:r>
            <a:r>
              <a:rPr lang="pl-P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ryzyka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|  </a:t>
            </a:r>
            <a:fld id="{4BF24A7E-567E-42AE-8596-8719DAA7568A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7197"/>
              </p:ext>
            </p:extLst>
          </p:nvPr>
        </p:nvGraphicFramePr>
        <p:xfrm>
          <a:off x="230684" y="960857"/>
          <a:ext cx="9937102" cy="519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524">
                  <a:extLst>
                    <a:ext uri="{9D8B030D-6E8A-4147-A177-3AD203B41FA5}">
                      <a16:colId xmlns:a16="http://schemas.microsoft.com/office/drawing/2014/main" xmlns="" val="887972283"/>
                    </a:ext>
                  </a:extLst>
                </a:gridCol>
                <a:gridCol w="921550">
                  <a:extLst>
                    <a:ext uri="{9D8B030D-6E8A-4147-A177-3AD203B41FA5}">
                      <a16:colId xmlns:a16="http://schemas.microsoft.com/office/drawing/2014/main" xmlns="" val="3114254149"/>
                    </a:ext>
                  </a:extLst>
                </a:gridCol>
                <a:gridCol w="919863">
                  <a:extLst>
                    <a:ext uri="{9D8B030D-6E8A-4147-A177-3AD203B41FA5}">
                      <a16:colId xmlns:a16="http://schemas.microsoft.com/office/drawing/2014/main" xmlns="" val="1822445978"/>
                    </a:ext>
                  </a:extLst>
                </a:gridCol>
                <a:gridCol w="842035">
                  <a:extLst>
                    <a:ext uri="{9D8B030D-6E8A-4147-A177-3AD203B41FA5}">
                      <a16:colId xmlns:a16="http://schemas.microsoft.com/office/drawing/2014/main" xmlns="" val="783513265"/>
                    </a:ext>
                  </a:extLst>
                </a:gridCol>
                <a:gridCol w="1268565">
                  <a:extLst>
                    <a:ext uri="{9D8B030D-6E8A-4147-A177-3AD203B41FA5}">
                      <a16:colId xmlns:a16="http://schemas.microsoft.com/office/drawing/2014/main" xmlns="" val="4103370880"/>
                    </a:ext>
                  </a:extLst>
                </a:gridCol>
                <a:gridCol w="1268565">
                  <a:extLst>
                    <a:ext uri="{9D8B030D-6E8A-4147-A177-3AD203B41FA5}">
                      <a16:colId xmlns:a16="http://schemas.microsoft.com/office/drawing/2014/main" xmlns="" val="667592356"/>
                    </a:ext>
                  </a:extLst>
                </a:gridCol>
              </a:tblGrid>
              <a:tr h="726496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RYZYKO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GMINY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RIPOK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SPV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GMINA GDAŃSK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Partner Prywatny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8076831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Ilość i jakość Odpadów Umownych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452022"/>
                  </a:ext>
                </a:extLst>
              </a:tr>
              <a:tr h="72649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Ryzyko zapewnienia</a:t>
                      </a: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technicznego dostępu </a:t>
                      </a:r>
                      <a:b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 Odpadów Umownych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ZR/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449823"/>
                  </a:ext>
                </a:extLst>
              </a:tr>
              <a:tr h="726496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Ryzyko</a:t>
                      </a: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wielkości przychodów ze sprzedaży energii elektrycznej i cieplnej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188087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Ryzyko zagospodarowania żużla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ZR/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923893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Ryzyko zmian prawa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023077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Projektowanie,</a:t>
                      </a:r>
                      <a:r>
                        <a:rPr lang="pl-PL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Budowa, Eksploatacja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ZR/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dirty="0" smtClean="0"/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113027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Dostępność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ZR/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7082997"/>
                  </a:ext>
                </a:extLst>
              </a:tr>
              <a:tr h="465213"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Monitoring ilości i jakości Odpadów Umownych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413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ZR/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</a:t>
                      </a:r>
                      <a:endParaRPr lang="pl-PL" sz="1600" dirty="0" smtClean="0"/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975217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46708" y="637182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ZR-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Zarządzający Ryzykiem</a:t>
            </a:r>
          </a:p>
          <a:p>
            <a:r>
              <a:rPr lang="pl-P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Ryzyko Finansowe</a:t>
            </a:r>
          </a:p>
        </p:txBody>
      </p:sp>
    </p:spTree>
    <p:extLst>
      <p:ext uri="{BB962C8B-B14F-4D97-AF65-F5344CB8AC3E}">
        <p14:creationId xmlns:p14="http://schemas.microsoft.com/office/powerpoint/2010/main" val="162371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 - Najważniejsze elementy </a:t>
            </a:r>
            <a:r>
              <a:rPr lang="pl-PL" sz="2400" b="1" i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Porozumienia </a:t>
            </a:r>
            <a:r>
              <a:rPr lang="pl-PL" sz="2400" b="1" i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międzygminnego</a:t>
            </a:r>
            <a:r>
              <a:rPr lang="pl-PL" sz="24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24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4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 </a:t>
            </a:r>
            <a:r>
              <a:rPr lang="pl-PL" sz="2400" b="1" i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Umowy powierzenia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74700" y="1443956"/>
            <a:ext cx="11737314" cy="504055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POROZUMIENIA MIĘDZYGMINNE</a:t>
            </a:r>
          </a:p>
        </p:txBody>
      </p:sp>
      <p:sp>
        <p:nvSpPr>
          <p:cNvPr id="5" name="Prostokąt zaokrąglony 4"/>
          <p:cNvSpPr>
            <a:spLocks/>
          </p:cNvSpPr>
          <p:nvPr/>
        </p:nvSpPr>
        <p:spPr>
          <a:xfrm>
            <a:off x="518716" y="1948011"/>
            <a:ext cx="1656184" cy="792088"/>
          </a:xfrm>
          <a:prstGeom prst="roundRect">
            <a:avLst>
              <a:gd name="adj" fmla="val 16667"/>
            </a:avLst>
          </a:prstGeom>
          <a:solidFill>
            <a:srgbClr val="003F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l-PL" sz="1800" dirty="0" smtClean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Gmina</a:t>
            </a:r>
            <a:endParaRPr lang="pl-PL" sz="1800" dirty="0"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77370608"/>
              </p:ext>
            </p:extLst>
          </p:nvPr>
        </p:nvGraphicFramePr>
        <p:xfrm>
          <a:off x="361340" y="2880622"/>
          <a:ext cx="11665296" cy="351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318916" y="1948011"/>
          <a:ext cx="777686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Prostokąt zaokrąglony 11"/>
          <p:cNvSpPr>
            <a:spLocks/>
          </p:cNvSpPr>
          <p:nvPr/>
        </p:nvSpPr>
        <p:spPr>
          <a:xfrm>
            <a:off x="10095780" y="2020019"/>
            <a:ext cx="1656184" cy="792088"/>
          </a:xfrm>
          <a:prstGeom prst="roundRect">
            <a:avLst>
              <a:gd name="adj" fmla="val 16667"/>
            </a:avLst>
          </a:prstGeom>
          <a:solidFill>
            <a:srgbClr val="003F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l-PL" sz="1800" dirty="0" smtClean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Miasto Gdańsk</a:t>
            </a:r>
            <a:endParaRPr lang="pl-PL" sz="18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2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1340" y="353100"/>
            <a:ext cx="9878456" cy="82035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 - Najważniejsze elementy </a:t>
            </a:r>
            <a:r>
              <a:rPr lang="pl-PL" sz="2400" b="1" i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Porozumienia międzygminnego</a:t>
            </a:r>
            <a:r>
              <a:rPr lang="pl-PL" sz="24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pl-PL" sz="24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4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</a:t>
            </a:r>
            <a:r>
              <a:rPr lang="pl-PL" sz="2400" b="1" i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Umowy powierzenia</a:t>
            </a:r>
            <a:endParaRPr lang="pl-PL" sz="2400" i="1" dirty="0"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6" name="Podtytuł 3"/>
          <p:cNvSpPr txBox="1">
            <a:spLocks/>
          </p:cNvSpPr>
          <p:nvPr/>
        </p:nvSpPr>
        <p:spPr>
          <a:xfrm>
            <a:off x="374700" y="1443956"/>
            <a:ext cx="11737314" cy="504055"/>
          </a:xfrm>
          <a:prstGeom prst="rect">
            <a:avLst/>
          </a:prstGeom>
        </p:spPr>
        <p:txBody>
          <a:bodyPr vert="horz" lIns="94133" tIns="47067" rIns="94133" bIns="47067" rtlCol="0">
            <a:normAutofit/>
          </a:bodyPr>
          <a:lstStyle/>
          <a:p>
            <a:pPr marL="0" marR="0" lvl="0" indent="0" algn="l" defTabSz="9413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Khand Light" panose="02000000000000000000" pitchFamily="2" charset="-18"/>
              </a:rPr>
              <a:t>UMOWA</a:t>
            </a: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Khand Light" panose="02000000000000000000" pitchFamily="2" charset="-18"/>
              </a:rPr>
              <a:t> </a:t>
            </a:r>
            <a:r>
              <a:rPr lang="pl-PL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Khand Light" panose="02000000000000000000" pitchFamily="2" charset="-18"/>
              </a:rPr>
              <a:t>P</a:t>
            </a: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Khand Light" panose="02000000000000000000" pitchFamily="2" charset="-18"/>
              </a:rPr>
              <a:t>OWIERZENIA</a:t>
            </a: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solidFill>
                <a:srgbClr val="4D6A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Khand Light" panose="02000000000000000000" pitchFamily="2" charset="-1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74700" y="1876003"/>
          <a:ext cx="118093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054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/>
                </a:solidFill>
              </a:rPr>
              <a:t> |  </a:t>
            </a:r>
            <a:fld id="{4BF24A7E-567E-42AE-8596-8719DAA7568A}" type="slidenum">
              <a:rPr lang="pl-PL" smtClean="0">
                <a:solidFill>
                  <a:srgbClr val="000000"/>
                </a:solidFill>
              </a:rPr>
              <a:pPr/>
              <a:t>29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- Harmonogram </a:t>
            </a:r>
            <a:r>
              <a:rPr lang="pl-P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kluczowych działań</a:t>
            </a:r>
            <a:endParaRPr lang="pl-PL" sz="2800" dirty="0">
              <a:solidFill>
                <a:srgbClr val="92D05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708361"/>
              </p:ext>
            </p:extLst>
          </p:nvPr>
        </p:nvGraphicFramePr>
        <p:xfrm>
          <a:off x="3358396" y="1803995"/>
          <a:ext cx="482453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03212" y="2016143"/>
            <a:ext cx="165180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5400"/>
            <a:r>
              <a:rPr lang="pl-PL" sz="1050" dirty="0">
                <a:latin typeface="Arial Narrow" panose="020B0606020202030204" pitchFamily="34" charset="0"/>
              </a:rPr>
              <a:t>1. Proces wyboru Partnera Prywatnego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603212" y="2922690"/>
            <a:ext cx="165180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pl-PL" sz="1050" dirty="0">
                <a:latin typeface="Arial Narrow" panose="020B0606020202030204" pitchFamily="34" charset="0"/>
              </a:rPr>
              <a:t>2. Organizacja systemu gospodarki odpadami w regionie</a:t>
            </a:r>
          </a:p>
        </p:txBody>
      </p:sp>
      <p:sp>
        <p:nvSpPr>
          <p:cNvPr id="9" name="pole tekstowe 17"/>
          <p:cNvSpPr txBox="1"/>
          <p:nvPr/>
        </p:nvSpPr>
        <p:spPr>
          <a:xfrm>
            <a:off x="1624160" y="3887869"/>
            <a:ext cx="148684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pl-PL" sz="1000" dirty="0">
                <a:latin typeface="Arial Narrow" panose="020B0606020202030204" pitchFamily="34" charset="0"/>
              </a:rPr>
              <a:t>3. Pozyskanie dotacji UE oraz pożyczki NFOŚiGW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87808660"/>
              </p:ext>
            </p:extLst>
          </p:nvPr>
        </p:nvGraphicFramePr>
        <p:xfrm>
          <a:off x="3327028" y="3700324"/>
          <a:ext cx="48965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pole tekstowe 31"/>
          <p:cNvSpPr txBox="1"/>
          <p:nvPr/>
        </p:nvSpPr>
        <p:spPr>
          <a:xfrm>
            <a:off x="8695328" y="3960344"/>
            <a:ext cx="14375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pl-PL" sz="1000" b="1" dirty="0">
                <a:latin typeface="Arial Narrow" panose="020B0606020202030204" pitchFamily="34" charset="0"/>
              </a:rPr>
              <a:t>Brak dotacji (decyzji KE)</a:t>
            </a:r>
          </a:p>
        </p:txBody>
      </p:sp>
      <p:sp>
        <p:nvSpPr>
          <p:cNvPr id="14" name="Prostokąt 22"/>
          <p:cNvSpPr/>
          <p:nvPr/>
        </p:nvSpPr>
        <p:spPr>
          <a:xfrm>
            <a:off x="1598836" y="1316573"/>
            <a:ext cx="8352928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latin typeface="Arial" pitchFamily="34" charset="0"/>
                <a:cs typeface="Arial" pitchFamily="34" charset="0"/>
              </a:rPr>
              <a:t>Równoległe prowadzenie procesów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80255998"/>
              </p:ext>
            </p:extLst>
          </p:nvPr>
        </p:nvGraphicFramePr>
        <p:xfrm>
          <a:off x="3382206" y="2739810"/>
          <a:ext cx="4824536" cy="86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pole tekstowe 32"/>
          <p:cNvSpPr txBox="1"/>
          <p:nvPr/>
        </p:nvSpPr>
        <p:spPr>
          <a:xfrm>
            <a:off x="8685189" y="2994692"/>
            <a:ext cx="150025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pl-PL" sz="1000" b="1" dirty="0">
                <a:latin typeface="Arial Narrow" panose="020B0606020202030204" pitchFamily="34" charset="0"/>
              </a:rPr>
              <a:t>Niewystarczająca </a:t>
            </a:r>
          </a:p>
          <a:p>
            <a:r>
              <a:rPr lang="pl-PL" sz="1000" b="1" dirty="0">
                <a:latin typeface="Arial Narrow" panose="020B0606020202030204" pitchFamily="34" charset="0"/>
              </a:rPr>
              <a:t>liczba gmin</a:t>
            </a:r>
          </a:p>
        </p:txBody>
      </p:sp>
      <p:sp>
        <p:nvSpPr>
          <p:cNvPr id="19" name="pole tekstowe 54"/>
          <p:cNvSpPr txBox="1"/>
          <p:nvPr/>
        </p:nvSpPr>
        <p:spPr>
          <a:xfrm>
            <a:off x="8695328" y="2134770"/>
            <a:ext cx="1581556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pl-PL" sz="1000" b="1" dirty="0">
                <a:latin typeface="Arial Narrow" panose="020B0606020202030204" pitchFamily="34" charset="0"/>
              </a:rPr>
              <a:t>Niekorzystne oferty</a:t>
            </a:r>
          </a:p>
        </p:txBody>
      </p:sp>
      <p:sp>
        <p:nvSpPr>
          <p:cNvPr id="20" name="Prostokąt 4"/>
          <p:cNvSpPr/>
          <p:nvPr/>
        </p:nvSpPr>
        <p:spPr>
          <a:xfrm>
            <a:off x="1660742" y="5048449"/>
            <a:ext cx="8291023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0987" indent="-171450" eaLnBrk="0" hangingPunct="0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1100" dirty="0"/>
              <a:t>Każda z gmin, uczestników Projektu, ma możliwość określenia warunków brzegowych swojego udziału w realizacji inwestycji. Warunkiem brzegowym może być alternatywny koszt zagospodarowania frakcji energetycznej (z uwzględnieniem wzrostu kosztów związanych z brakiem możliwości składowania tej frakcji po 2015 r.).</a:t>
            </a:r>
          </a:p>
          <a:p>
            <a:pPr marL="280987" indent="-171450" eaLnBrk="0" hangingPunct="0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1100" dirty="0"/>
              <a:t>Założono możliwość wyjścia z Projektu w przypadku:</a:t>
            </a:r>
          </a:p>
          <a:p>
            <a:pPr marL="795337" lvl="1" indent="-228600" eaLnBrk="0" hangingPunct="0">
              <a:spcBef>
                <a:spcPts val="300"/>
              </a:spcBef>
              <a:buClr>
                <a:schemeClr val="bg1">
                  <a:lumMod val="50000"/>
                </a:schemeClr>
              </a:buClr>
              <a:buAutoNum type="arabicPeriod"/>
            </a:pPr>
            <a:r>
              <a:rPr lang="pl-PL" sz="1100" dirty="0"/>
              <a:t>zbyt malej liczby gmin, które zawrą porozumienia międzygminne z Miastem Gdańskiem, co spowoduje zbyt wysoki koszt jednostkowy utylizacji frakcji energetycznej,</a:t>
            </a:r>
          </a:p>
          <a:p>
            <a:pPr marL="795337" lvl="1" indent="-228600" eaLnBrk="0" hangingPunct="0">
              <a:spcBef>
                <a:spcPts val="300"/>
              </a:spcBef>
              <a:buClr>
                <a:schemeClr val="bg1">
                  <a:lumMod val="50000"/>
                </a:schemeClr>
              </a:buClr>
              <a:buAutoNum type="arabicPeriod"/>
            </a:pPr>
            <a:r>
              <a:rPr lang="pl-PL" sz="1100" dirty="0"/>
              <a:t>pozyskania zbyt niskiej kwoty dofinansowania UE lub  braku możliwości pozyskania dofinansowania UE,</a:t>
            </a:r>
          </a:p>
          <a:p>
            <a:pPr marL="795337" lvl="1" indent="-228600" eaLnBrk="0" hangingPunct="0">
              <a:spcBef>
                <a:spcPts val="300"/>
              </a:spcBef>
              <a:buClr>
                <a:schemeClr val="bg1">
                  <a:lumMod val="50000"/>
                </a:schemeClr>
              </a:buClr>
              <a:buAutoNum type="arabicPeriod"/>
            </a:pPr>
            <a:r>
              <a:rPr lang="pl-PL" sz="1100" dirty="0"/>
              <a:t>uzyskania niekorzystnych ofert od Partnerów Prywatnych, przekraczających szacunki Zamawiającego.</a:t>
            </a:r>
          </a:p>
        </p:txBody>
      </p:sp>
      <p:sp>
        <p:nvSpPr>
          <p:cNvPr id="21" name="Prostokąt 57"/>
          <p:cNvSpPr/>
          <p:nvPr/>
        </p:nvSpPr>
        <p:spPr>
          <a:xfrm>
            <a:off x="1660742" y="4645849"/>
            <a:ext cx="8291022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1" dirty="0">
                <a:latin typeface="Arial" pitchFamily="34" charset="0"/>
                <a:cs typeface="Arial" pitchFamily="34" charset="0"/>
              </a:rPr>
              <a:t>Warunki wyjścia z Projektu</a:t>
            </a:r>
          </a:p>
        </p:txBody>
      </p:sp>
      <p:pic>
        <p:nvPicPr>
          <p:cNvPr id="22" name="Picture 4" descr="C:\Users\Admin\AppData\Local\Microsoft\Windows\Temporary Internet Files\Content.IE5\9DFMQI7L\MC90041124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56" y="2139796"/>
            <a:ext cx="255732" cy="2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AppData\Local\Microsoft\Windows\Temporary Internet Files\Content.IE5\9DFMQI7L\MC90041124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82" y="3059620"/>
            <a:ext cx="255732" cy="2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AppData\Local\Microsoft\Windows\Temporary Internet Files\Content.IE5\9DFMQI7L\MC900411244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82" y="3960344"/>
            <a:ext cx="255732" cy="2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18716" y="1443955"/>
            <a:ext cx="11197243" cy="4824536"/>
          </a:xfrm>
        </p:spPr>
        <p:txBody>
          <a:bodyPr>
            <a:normAutofit/>
          </a:bodyPr>
          <a:lstStyle/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projektu 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postepowania na wybór Partnera Prywatnego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Oczekiwania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partnerów przed II turą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Umowne i zasady ustalania udziałów Gmin w Odpadach Umownych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Składowe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wynagrodzenie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SPV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Wynagrodzenie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Partnera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Prywatnego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ryzyka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elementy porozumienia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międzygminnego i </a:t>
            </a: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Umowy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powierzenia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00050">
              <a:spcBef>
                <a:spcPts val="1200"/>
              </a:spcBef>
              <a:buFont typeface="+mj-lt"/>
              <a:buAutoNum type="romanUcPeriod"/>
            </a:pPr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 kluczowych </a:t>
            </a:r>
            <a:r>
              <a:rPr lang="pl-P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działań</a:t>
            </a:r>
            <a:endParaRPr lang="pl-P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1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/>
                </a:solidFill>
              </a:rPr>
              <a:t> |  </a:t>
            </a:r>
            <a:fld id="{4BF24A7E-567E-42AE-8596-8719DAA7568A}" type="slidenum">
              <a:rPr lang="pl-PL" smtClean="0">
                <a:solidFill>
                  <a:srgbClr val="000000"/>
                </a:solidFill>
              </a:rPr>
              <a:pPr/>
              <a:t>30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 </a:t>
            </a:r>
            <a:r>
              <a:rPr lang="pl-PL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Harmonogram kluczowych działań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9015660" y="1216499"/>
            <a:ext cx="9526" cy="507501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320810" y="1240972"/>
            <a:ext cx="9526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732303" y="1240972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145387" y="1240972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559387" y="1240972"/>
            <a:ext cx="9526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973387" y="1240972"/>
            <a:ext cx="9526" cy="504000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375415" y="1240972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788499" y="1240972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202499" y="1240972"/>
            <a:ext cx="9526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616499" y="1240972"/>
            <a:ext cx="9526" cy="507501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44739" y="1241191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457823" y="1241798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871823" y="1241191"/>
            <a:ext cx="9526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7285823" y="1241798"/>
            <a:ext cx="9526" cy="507501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7727811" y="1226024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320811" y="6316812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Q1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747989" y="6316812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Q2 2014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135482" y="6316812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Q3 2014</a:t>
            </a: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 flipV="1">
            <a:off x="2102892" y="1216499"/>
            <a:ext cx="8352928" cy="24473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2102893" y="6296273"/>
            <a:ext cx="8352927" cy="476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25" name="Prostokąt 36"/>
          <p:cNvSpPr/>
          <p:nvPr/>
        </p:nvSpPr>
        <p:spPr>
          <a:xfrm>
            <a:off x="2159790" y="1255824"/>
            <a:ext cx="1411639" cy="43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 przetargowy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66176" y="6319303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/>
              <a:t>Q</a:t>
            </a:r>
            <a:r>
              <a:rPr lang="pl-PL" altLang="pl-PL" sz="900" b="1" dirty="0">
                <a:cs typeface="Arial" panose="020B0604020202020204" pitchFamily="34" charset="0"/>
              </a:rPr>
              <a:t>4 2014</a:t>
            </a:r>
          </a:p>
        </p:txBody>
      </p:sp>
      <p:cxnSp>
        <p:nvCxnSpPr>
          <p:cNvPr id="27" name="Łącznik prostoliniowy 87"/>
          <p:cNvCxnSpPr/>
          <p:nvPr/>
        </p:nvCxnSpPr>
        <p:spPr>
          <a:xfrm>
            <a:off x="2102892" y="4004004"/>
            <a:ext cx="82089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97"/>
          <p:cNvCxnSpPr/>
          <p:nvPr/>
        </p:nvCxnSpPr>
        <p:spPr>
          <a:xfrm>
            <a:off x="2102892" y="5061342"/>
            <a:ext cx="8208912" cy="93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98"/>
          <p:cNvSpPr/>
          <p:nvPr/>
        </p:nvSpPr>
        <p:spPr>
          <a:xfrm>
            <a:off x="2159790" y="4045026"/>
            <a:ext cx="1411639" cy="43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Pozyskanie dotacji UE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6413273" y="1903193"/>
            <a:ext cx="478369" cy="288000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3444197" y="5156132"/>
            <a:ext cx="2402214" cy="288000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dirty="0">
                <a:latin typeface="Arial Narrow" pitchFamily="34" charset="0"/>
                <a:cs typeface="Times New Roman" pitchFamily="18" charset="0"/>
              </a:rPr>
              <a:t>Deklaracje gmin</a:t>
            </a: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75" name="Grupa 74"/>
          <p:cNvGrpSpPr/>
          <p:nvPr/>
        </p:nvGrpSpPr>
        <p:grpSpPr>
          <a:xfrm>
            <a:off x="7121727" y="2812988"/>
            <a:ext cx="2835089" cy="400110"/>
            <a:chOff x="4634606" y="2792847"/>
            <a:chExt cx="2835089" cy="400110"/>
          </a:xfrm>
        </p:grpSpPr>
        <p:sp>
          <p:nvSpPr>
            <p:cNvPr id="30" name="Romb 100"/>
            <p:cNvSpPr/>
            <p:nvPr/>
          </p:nvSpPr>
          <p:spPr>
            <a:xfrm>
              <a:off x="4634606" y="2847392"/>
              <a:ext cx="330100" cy="291021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34" name="pole tekstowe 110"/>
            <p:cNvSpPr txBox="1"/>
            <p:nvPr/>
          </p:nvSpPr>
          <p:spPr>
            <a:xfrm>
              <a:off x="4963769" y="2792847"/>
              <a:ext cx="2505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 dirty="0">
                  <a:latin typeface="Arial Narrow" panose="020B0606020202030204" pitchFamily="34" charset="0"/>
                </a:rPr>
                <a:t>Zamknięcie komercyjne - </a:t>
              </a:r>
              <a:r>
                <a:rPr lang="pl-PL" sz="1000" dirty="0">
                  <a:latin typeface="Arial Narrow" panose="020B0606020202030204" pitchFamily="34" charset="0"/>
                </a:rPr>
                <a:t>Zawarcie umowy </a:t>
              </a:r>
              <a:r>
                <a:rPr lang="pl-PL" sz="1000" dirty="0" smtClean="0">
                  <a:latin typeface="Arial Narrow" panose="020B0606020202030204" pitchFamily="34" charset="0"/>
                </a:rPr>
                <a:t/>
              </a:r>
              <a:br>
                <a:rPr lang="pl-PL" sz="1000" dirty="0" smtClean="0">
                  <a:latin typeface="Arial Narrow" panose="020B0606020202030204" pitchFamily="34" charset="0"/>
                </a:rPr>
              </a:br>
              <a:r>
                <a:rPr lang="pl-PL" sz="1000" dirty="0" smtClean="0">
                  <a:latin typeface="Arial Narrow" panose="020B0606020202030204" pitchFamily="34" charset="0"/>
                </a:rPr>
                <a:t>z </a:t>
              </a:r>
              <a:r>
                <a:rPr lang="pl-PL" sz="1000" dirty="0">
                  <a:latin typeface="Arial Narrow" panose="020B0606020202030204" pitchFamily="34" charset="0"/>
                </a:rPr>
                <a:t>operatorem, z warunkami zawieszającymi</a:t>
              </a:r>
            </a:p>
          </p:txBody>
        </p:sp>
      </p:grpSp>
      <p:sp>
        <p:nvSpPr>
          <p:cNvPr id="35" name="Prostokąt 88"/>
          <p:cNvSpPr/>
          <p:nvPr/>
        </p:nvSpPr>
        <p:spPr>
          <a:xfrm>
            <a:off x="2147790" y="5804204"/>
            <a:ext cx="1423639" cy="43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Porozumienia międzygminne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987657" y="6319303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Q1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4414835" y="6319303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Q2 2015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802328" y="6319303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Q3 2015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233022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/>
              <a:t>Q</a:t>
            </a:r>
            <a:r>
              <a:rPr lang="pl-PL" altLang="pl-PL" sz="900" b="1" dirty="0">
                <a:cs typeface="Arial" panose="020B0604020202020204" pitchFamily="34" charset="0"/>
              </a:rPr>
              <a:t>4 2015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635672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Q1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062850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Q2 2016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450343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Q3 2016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6881037" y="6324285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/>
              <a:t>Q</a:t>
            </a:r>
            <a:r>
              <a:rPr lang="pl-PL" altLang="pl-PL" sz="900" b="1" dirty="0">
                <a:cs typeface="Arial" panose="020B0604020202020204" pitchFamily="34" charset="0"/>
              </a:rPr>
              <a:t>4 2016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7306331" y="6324285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Q1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431289" y="1568746"/>
            <a:ext cx="1053041" cy="286938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5" name="pole tekstowe 1"/>
          <p:cNvSpPr txBox="1"/>
          <p:nvPr/>
        </p:nvSpPr>
        <p:spPr>
          <a:xfrm>
            <a:off x="6466873" y="1573807"/>
            <a:ext cx="1870333" cy="252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latin typeface="Arial Narrow" panose="020B0606020202030204" pitchFamily="34" charset="0"/>
                <a:cs typeface="Arial" panose="020B0604020202020204" pitchFamily="34" charset="0"/>
              </a:rPr>
              <a:t>Dialog konkurencyjny</a:t>
            </a:r>
          </a:p>
        </p:txBody>
      </p:sp>
      <p:sp>
        <p:nvSpPr>
          <p:cNvPr id="46" name="pole tekstowe 1"/>
          <p:cNvSpPr txBox="1"/>
          <p:nvPr/>
        </p:nvSpPr>
        <p:spPr>
          <a:xfrm>
            <a:off x="6881615" y="1922150"/>
            <a:ext cx="1870333" cy="2500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latin typeface="Arial Narrow" panose="020B0606020202030204" pitchFamily="34" charset="0"/>
                <a:cs typeface="Arial" panose="020B0604020202020204" pitchFamily="34" charset="0"/>
              </a:rPr>
              <a:t>Składanie ofert</a:t>
            </a: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6892247" y="2236915"/>
            <a:ext cx="418714" cy="270000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8" name="pole tekstowe 1"/>
          <p:cNvSpPr txBox="1"/>
          <p:nvPr/>
        </p:nvSpPr>
        <p:spPr>
          <a:xfrm>
            <a:off x="7293623" y="2245915"/>
            <a:ext cx="1870333" cy="252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latin typeface="Arial Narrow" panose="020B0606020202030204" pitchFamily="34" charset="0"/>
                <a:cs typeface="Arial" panose="020B0604020202020204" pitchFamily="34" charset="0"/>
              </a:rPr>
              <a:t>Ocena ofert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6044740" y="5915343"/>
            <a:ext cx="766847" cy="288000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defRPr/>
            </a:pPr>
            <a:r>
              <a:rPr lang="pl-PL" sz="1000" dirty="0">
                <a:latin typeface="Arial Narrow" panose="020B0606020202030204" pitchFamily="34" charset="0"/>
              </a:rPr>
              <a:t>Ostateczne umowy</a:t>
            </a: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0" name="pole tekstowe 1"/>
          <p:cNvSpPr txBox="1"/>
          <p:nvPr/>
        </p:nvSpPr>
        <p:spPr>
          <a:xfrm>
            <a:off x="5646738" y="5733429"/>
            <a:ext cx="1870333" cy="1819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>
            <a:off x="8157231" y="1240972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8583612" y="1198123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9447708" y="1221259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9882384" y="1201551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10311804" y="1216499"/>
            <a:ext cx="0" cy="5075014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latin typeface="Arial" pitchFamily="34" charset="0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7719517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Q2 2017</a:t>
            </a: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8107010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Q3 2017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8537704" y="6324285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/>
              <a:t>Q</a:t>
            </a:r>
            <a:r>
              <a:rPr lang="pl-PL" altLang="pl-PL" sz="900" b="1" dirty="0">
                <a:cs typeface="Arial" panose="020B0604020202020204" pitchFamily="34" charset="0"/>
              </a:rPr>
              <a:t>4 2017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9026228" y="6324285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Q1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9460904" y="6321794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Q2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9890324" y="6308260"/>
            <a:ext cx="421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pl-PL" altLang="pl-PL" sz="900" b="1" dirty="0">
                <a:cs typeface="Arial" panose="020B0604020202020204" pitchFamily="34" charset="0"/>
              </a:rPr>
              <a:t>Q3</a:t>
            </a:r>
            <a:br>
              <a:rPr lang="pl-PL" altLang="pl-PL" sz="900" b="1" dirty="0">
                <a:cs typeface="Arial" panose="020B0604020202020204" pitchFamily="34" charset="0"/>
              </a:rPr>
            </a:br>
            <a:r>
              <a:rPr lang="pl-PL" altLang="pl-PL" sz="900" b="1" dirty="0"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74" name="Grupa 73"/>
          <p:cNvGrpSpPr/>
          <p:nvPr/>
        </p:nvGrpSpPr>
        <p:grpSpPr>
          <a:xfrm>
            <a:off x="7063549" y="2524988"/>
            <a:ext cx="2207719" cy="288000"/>
            <a:chOff x="4551952" y="2506915"/>
            <a:chExt cx="2207719" cy="288000"/>
          </a:xfrm>
        </p:grpSpPr>
        <p:pic>
          <p:nvPicPr>
            <p:cNvPr id="52" name="Picture 2" descr="C:\Users\Admin\AppData\Local\Microsoft\Windows\Temporary Internet Files\Content.IE5\9DFMQI7L\MC90041124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52" y="2506915"/>
              <a:ext cx="304014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pole tekstowe 1"/>
            <p:cNvSpPr txBox="1"/>
            <p:nvPr/>
          </p:nvSpPr>
          <p:spPr>
            <a:xfrm>
              <a:off x="4889338" y="2506915"/>
              <a:ext cx="1870333" cy="2880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0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Oferty powyżej budżetu</a:t>
              </a:r>
            </a:p>
          </p:txBody>
        </p:sp>
      </p:grpSp>
      <p:grpSp>
        <p:nvGrpSpPr>
          <p:cNvPr id="77" name="Grupa 76"/>
          <p:cNvGrpSpPr/>
          <p:nvPr/>
        </p:nvGrpSpPr>
        <p:grpSpPr>
          <a:xfrm>
            <a:off x="5654502" y="5526180"/>
            <a:ext cx="2567982" cy="331823"/>
            <a:chOff x="3595013" y="5452031"/>
            <a:chExt cx="2567982" cy="331823"/>
          </a:xfrm>
        </p:grpSpPr>
        <p:pic>
          <p:nvPicPr>
            <p:cNvPr id="51" name="Picture 2" descr="C:\Users\Admin\AppData\Local\Microsoft\Windows\Temporary Internet Files\Content.IE5\9DFMQI7L\MC900411244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013" y="5452031"/>
              <a:ext cx="350274" cy="331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pole tekstowe 1"/>
            <p:cNvSpPr txBox="1"/>
            <p:nvPr/>
          </p:nvSpPr>
          <p:spPr>
            <a:xfrm>
              <a:off x="3964921" y="5496878"/>
              <a:ext cx="2198074" cy="2365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0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Brak wystarczającej liczby deklaracji</a:t>
              </a:r>
            </a:p>
          </p:txBody>
        </p:sp>
      </p:grpSp>
      <p:sp>
        <p:nvSpPr>
          <p:cNvPr id="66" name="pole tekstowe 109"/>
          <p:cNvSpPr txBox="1"/>
          <p:nvPr/>
        </p:nvSpPr>
        <p:spPr>
          <a:xfrm>
            <a:off x="9195838" y="4323974"/>
            <a:ext cx="1331991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r>
              <a:rPr lang="pl-PL" sz="1000" b="1" dirty="0">
                <a:latin typeface="Arial Narrow" panose="020B0606020202030204" pitchFamily="34" charset="0"/>
              </a:rPr>
              <a:t>Zamknięcie finansowe</a:t>
            </a:r>
            <a:r>
              <a:rPr lang="pl-PL" sz="1000" dirty="0">
                <a:latin typeface="Arial Narrow" panose="020B0606020202030204" pitchFamily="34" charset="0"/>
              </a:rPr>
              <a:t/>
            </a:r>
            <a:br>
              <a:rPr lang="pl-PL" sz="1000" dirty="0">
                <a:latin typeface="Arial Narrow" panose="020B0606020202030204" pitchFamily="34" charset="0"/>
              </a:rPr>
            </a:br>
            <a:r>
              <a:rPr lang="pl-PL" sz="1000" dirty="0">
                <a:latin typeface="Arial Narrow" panose="020B0606020202030204" pitchFamily="34" charset="0"/>
              </a:rPr>
              <a:t>Umowa o dofinansowanie</a:t>
            </a:r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9022818" y="3610006"/>
            <a:ext cx="1501601" cy="288000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dirty="0">
                <a:latin typeface="Arial Narrow" pitchFamily="34" charset="0"/>
                <a:cs typeface="Times New Roman" pitchFamily="18" charset="0"/>
              </a:rPr>
              <a:t>Roboty budowlane</a:t>
            </a: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auto">
          <a:xfrm>
            <a:off x="7215554" y="3269901"/>
            <a:ext cx="3312274" cy="288000"/>
          </a:xfrm>
          <a:prstGeom prst="homePlate">
            <a:avLst>
              <a:gd name="adj" fmla="val 53443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dirty="0">
                <a:latin typeface="Arial Narrow" pitchFamily="34" charset="0"/>
                <a:cs typeface="Times New Roman" pitchFamily="18" charset="0"/>
              </a:rPr>
              <a:t>Odbiór i zagospodarowanie Frakcji</a:t>
            </a: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auto">
          <a:xfrm>
            <a:off x="6891643" y="4045027"/>
            <a:ext cx="2067541" cy="314757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>
                <a:latin typeface="Arial Narrow" pitchFamily="34" charset="0"/>
                <a:cs typeface="Times New Roman" pitchFamily="18" charset="0"/>
              </a:rPr>
              <a:t>Nabór i ocena </a:t>
            </a:r>
            <a:r>
              <a:rPr lang="pl-PL" sz="1000" dirty="0" smtClean="0">
                <a:latin typeface="Arial Narrow" pitchFamily="34" charset="0"/>
                <a:cs typeface="Times New Roman" pitchFamily="18" charset="0"/>
              </a:rPr>
              <a:t>wniosków</a:t>
            </a:r>
            <a:br>
              <a:rPr lang="pl-PL" sz="1000" dirty="0" smtClean="0">
                <a:latin typeface="Arial Narrow" pitchFamily="34" charset="0"/>
                <a:cs typeface="Times New Roman" pitchFamily="18" charset="0"/>
              </a:rPr>
            </a:br>
            <a:r>
              <a:rPr lang="pl-PL" sz="10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pl-PL" sz="1000" dirty="0">
                <a:latin typeface="Arial Narrow" pitchFamily="34" charset="0"/>
                <a:cs typeface="Times New Roman" pitchFamily="18" charset="0"/>
              </a:rPr>
              <a:t>o dofinansowanie</a:t>
            </a: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0" name="Romb 82"/>
          <p:cNvSpPr/>
          <p:nvPr/>
        </p:nvSpPr>
        <p:spPr>
          <a:xfrm>
            <a:off x="8861177" y="4359783"/>
            <a:ext cx="330100" cy="316166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1" name="Picture 2" descr="C:\Users\Admin\AppData\Local\Microsoft\Windows\Temporary Internet Files\Content.IE5\9DFMQI7L\MC9004112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20" y="4745659"/>
            <a:ext cx="304014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AutoShape 6"/>
          <p:cNvSpPr>
            <a:spLocks noChangeArrowheads="1"/>
          </p:cNvSpPr>
          <p:nvPr/>
        </p:nvSpPr>
        <p:spPr bwMode="auto">
          <a:xfrm>
            <a:off x="4190396" y="1256994"/>
            <a:ext cx="1240892" cy="311753"/>
          </a:xfrm>
          <a:prstGeom prst="homePlate">
            <a:avLst>
              <a:gd name="adj" fmla="val 53443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3" name="pole tekstowe 1"/>
          <p:cNvSpPr txBox="1"/>
          <p:nvPr/>
        </p:nvSpPr>
        <p:spPr>
          <a:xfrm>
            <a:off x="5504562" y="1286869"/>
            <a:ext cx="1870333" cy="252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latin typeface="Arial Narrow" panose="020B0606020202030204" pitchFamily="34" charset="0"/>
                <a:cs typeface="Arial" panose="020B0604020202020204" pitchFamily="34" charset="0"/>
              </a:rPr>
              <a:t>Postępowanie odwoławcze</a:t>
            </a:r>
          </a:p>
        </p:txBody>
      </p:sp>
      <p:sp>
        <p:nvSpPr>
          <p:cNvPr id="76" name="pole tekstowe 1"/>
          <p:cNvSpPr txBox="1"/>
          <p:nvPr/>
        </p:nvSpPr>
        <p:spPr>
          <a:xfrm>
            <a:off x="9163298" y="4717649"/>
            <a:ext cx="1870333" cy="288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Brak finansowania UE</a:t>
            </a:r>
          </a:p>
        </p:txBody>
      </p:sp>
      <p:sp>
        <p:nvSpPr>
          <p:cNvPr id="2" name="Prostokąt 1"/>
          <p:cNvSpPr/>
          <p:nvPr/>
        </p:nvSpPr>
        <p:spPr>
          <a:xfrm>
            <a:off x="6151757" y="333213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8" name="Prostokąt 77"/>
          <p:cNvSpPr/>
          <p:nvPr/>
        </p:nvSpPr>
        <p:spPr>
          <a:xfrm>
            <a:off x="6151757" y="333213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132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Zapraszamy do kontaktu:</a:t>
            </a:r>
          </a:p>
          <a:p>
            <a:r>
              <a:rPr lang="pl-PL" dirty="0"/>
              <a:t>t</a:t>
            </a:r>
            <a:r>
              <a:rPr lang="pl-PL" dirty="0" smtClean="0"/>
              <a:t>el. 58 326 01 07</a:t>
            </a:r>
            <a:endParaRPr dirty="0" smtClean="0"/>
          </a:p>
          <a:p>
            <a:r>
              <a:rPr dirty="0" smtClean="0">
                <a:hlinkClick r:id="rId2"/>
              </a:rPr>
              <a:t>zut@zut.com.pl</a:t>
            </a:r>
            <a:r>
              <a:rPr lang="pl-PL" dirty="0"/>
              <a:t> 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52605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Cele projektu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4</a:t>
            </a:fld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8626207"/>
              </p:ext>
            </p:extLst>
          </p:nvPr>
        </p:nvGraphicFramePr>
        <p:xfrm>
          <a:off x="1454820" y="1515963"/>
          <a:ext cx="9220691" cy="407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://ec.europa.eu/polska/news/images/151202_circula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72" y="4108252"/>
            <a:ext cx="2880320" cy="10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302692" y="1431899"/>
            <a:ext cx="11356193" cy="5352705"/>
          </a:xfrm>
          <a:prstGeom prst="rect">
            <a:avLst/>
          </a:prstGeom>
        </p:spPr>
        <p:txBody>
          <a:bodyPr vert="horz" lIns="94133" tIns="47067" rIns="94133" bIns="47067" rtlCol="0">
            <a:normAutofit lnSpcReduction="10000"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34"/>
            <a:r>
              <a:rPr lang="pl-P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Konieczność wypełnienia rosnących</a:t>
            </a:r>
            <a:br>
              <a:rPr lang="pl-P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wymogów w zakresie gospodarki odpadami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112834"/>
            <a:endParaRPr lang="pl-PL" dirty="0" smtClean="0"/>
          </a:p>
          <a:p>
            <a:pPr marL="112834"/>
            <a:endParaRPr lang="pl-PL" dirty="0" smtClean="0"/>
          </a:p>
          <a:p>
            <a:pPr marL="112834"/>
            <a:endParaRPr lang="pl-PL" dirty="0" smtClean="0"/>
          </a:p>
          <a:p>
            <a:pPr marL="112834"/>
            <a:endParaRPr lang="pl-PL" dirty="0" smtClean="0"/>
          </a:p>
          <a:p>
            <a:pPr marL="112834"/>
            <a:endParaRPr lang="pl-PL" dirty="0" smtClean="0"/>
          </a:p>
          <a:p>
            <a:pPr marL="112834"/>
            <a:endParaRPr lang="pl-PL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834"/>
            <a:endParaRPr lang="pl-PL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834"/>
            <a:r>
              <a:rPr lang="pl-PL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48" dirty="0" smtClean="0"/>
              <a:t>Osiągniecie wymaganych wskaźników recyklingu oraz ograniczenia składowania odpadów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48" dirty="0" smtClean="0"/>
              <a:t>Minimalizacja kosztów zagospodarowania odpadów w tym uniknięcie kar administracyjnych i podwyższonych opłat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48" dirty="0" smtClean="0"/>
              <a:t>Budowa optymalnego ekonomicznie Zakładu Termicznego Przekształcania Odpadów, który uzupełni regionalny system gospodarki odpadami o instalację zagospodarowania frakcji resztkowej (19.12.12)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48" dirty="0" smtClean="0"/>
              <a:t>Wykorzystanie ostatniego okresu wsparcia z Funduszy Unijnych – dofinasowanie do 68% kosztów kwalifikowanych</a:t>
            </a:r>
            <a:endParaRPr lang="pl-PL" sz="1648" dirty="0"/>
          </a:p>
        </p:txBody>
      </p:sp>
    </p:spTree>
    <p:extLst>
      <p:ext uri="{BB962C8B-B14F-4D97-AF65-F5344CB8AC3E}">
        <p14:creationId xmlns:p14="http://schemas.microsoft.com/office/powerpoint/2010/main" val="81829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1026" name="Picture 2" descr="C:\Users\marcin.herman\Desktop\Infografika_-poziom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" y="1716987"/>
            <a:ext cx="12562840" cy="44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7853" y="6179143"/>
            <a:ext cx="8565715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4000" b="1">
                <a:solidFill>
                  <a:srgbClr val="B7D254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r>
              <a:rPr lang="pl-PL" sz="1854" dirty="0"/>
              <a:t>* stan na listopad 2015 r.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66688" y="353099"/>
            <a:ext cx="10017418" cy="820356"/>
          </a:xfrm>
        </p:spPr>
        <p:txBody>
          <a:bodyPr/>
          <a:lstStyle/>
          <a:p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Cele projektu</a:t>
            </a: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Interesariusze –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Gminy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9" name="Podtytuł 3"/>
          <p:cNvSpPr txBox="1">
            <a:spLocks/>
          </p:cNvSpPr>
          <p:nvPr/>
        </p:nvSpPr>
        <p:spPr>
          <a:xfrm>
            <a:off x="266688" y="1312802"/>
            <a:ext cx="11321142" cy="428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240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163" b="1" dirty="0" smtClean="0">
                <a:solidFill>
                  <a:srgbClr val="2493AB"/>
                </a:solidFill>
              </a:rPr>
              <a:t>Odpady Umowne dla </a:t>
            </a:r>
            <a:r>
              <a:rPr lang="pl-PL" sz="2163" b="1" dirty="0">
                <a:solidFill>
                  <a:srgbClr val="2493AB"/>
                </a:solidFill>
              </a:rPr>
              <a:t>ZTPO – gminy, które pojęły odpowiednie uchwały*</a:t>
            </a:r>
          </a:p>
        </p:txBody>
      </p:sp>
    </p:spTree>
    <p:extLst>
      <p:ext uri="{BB962C8B-B14F-4D97-AF65-F5344CB8AC3E}">
        <p14:creationId xmlns:p14="http://schemas.microsoft.com/office/powerpoint/2010/main" val="175385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Cele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  <a:b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Interesariusze – RIPOK-i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22672" y="1912007"/>
            <a:ext cx="7092787" cy="4500499"/>
            <a:chOff x="1877775" y="1392436"/>
            <a:chExt cx="8549325" cy="4875101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8150" y="1392436"/>
              <a:ext cx="5474891" cy="3993334"/>
            </a:xfrm>
            <a:prstGeom prst="rect">
              <a:avLst/>
            </a:prstGeom>
          </p:spPr>
        </p:pic>
        <p:sp>
          <p:nvSpPr>
            <p:cNvPr id="7" name="Prostokąt 6"/>
            <p:cNvSpPr>
              <a:spLocks noChangeArrowheads="1"/>
            </p:cNvSpPr>
            <p:nvPr/>
          </p:nvSpPr>
          <p:spPr bwMode="auto">
            <a:xfrm>
              <a:off x="2304052" y="2535589"/>
              <a:ext cx="829817" cy="343355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67 km</a:t>
              </a:r>
              <a:endParaRPr lang="pl-PL" sz="10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lipsa 7"/>
            <p:cNvSpPr>
              <a:spLocks noChangeArrowheads="1"/>
            </p:cNvSpPr>
            <p:nvPr/>
          </p:nvSpPr>
          <p:spPr bwMode="auto">
            <a:xfrm>
              <a:off x="1877775" y="3285484"/>
              <a:ext cx="1682368" cy="439923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KOSZALIN ?</a:t>
              </a:r>
            </a:p>
          </p:txBody>
        </p:sp>
        <p:sp>
          <p:nvSpPr>
            <p:cNvPr id="9" name="Elipsa 9"/>
            <p:cNvSpPr>
              <a:spLocks noChangeArrowheads="1"/>
            </p:cNvSpPr>
            <p:nvPr/>
          </p:nvSpPr>
          <p:spPr bwMode="auto">
            <a:xfrm>
              <a:off x="6811969" y="5894695"/>
              <a:ext cx="1452122" cy="372842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BYDGOSZCZ</a:t>
              </a:r>
            </a:p>
          </p:txBody>
        </p:sp>
        <p:sp>
          <p:nvSpPr>
            <p:cNvPr id="10" name="Strzałka w dół 9"/>
            <p:cNvSpPr>
              <a:spLocks noChangeArrowheads="1"/>
            </p:cNvSpPr>
            <p:nvPr/>
          </p:nvSpPr>
          <p:spPr bwMode="auto">
            <a:xfrm>
              <a:off x="7430103" y="5090795"/>
              <a:ext cx="255102" cy="745684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endParaRPr lang="pl-PL" sz="2060"/>
            </a:p>
          </p:txBody>
        </p:sp>
        <p:sp>
          <p:nvSpPr>
            <p:cNvPr id="11" name="Prostokąt 10"/>
            <p:cNvSpPr>
              <a:spLocks noChangeArrowheads="1"/>
            </p:cNvSpPr>
            <p:nvPr/>
          </p:nvSpPr>
          <p:spPr bwMode="auto">
            <a:xfrm>
              <a:off x="7861815" y="5509425"/>
              <a:ext cx="716249" cy="31397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120 km</a:t>
              </a:r>
              <a:endParaRPr lang="pl-PL" sz="103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Elipsa 12"/>
            <p:cNvSpPr>
              <a:spLocks noChangeArrowheads="1"/>
            </p:cNvSpPr>
            <p:nvPr/>
          </p:nvSpPr>
          <p:spPr bwMode="auto">
            <a:xfrm>
              <a:off x="8974978" y="4746363"/>
              <a:ext cx="1452122" cy="36303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endParaRPr lang="pl-PL" sz="10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OLSZTYN</a:t>
              </a:r>
            </a:p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Prostokąt 12"/>
            <p:cNvSpPr>
              <a:spLocks noChangeArrowheads="1"/>
            </p:cNvSpPr>
            <p:nvPr/>
          </p:nvSpPr>
          <p:spPr bwMode="auto">
            <a:xfrm>
              <a:off x="7874745" y="5081983"/>
              <a:ext cx="716249" cy="31397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4192" tIns="47096" rIns="94192" bIns="47096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30"/>
                </a:spcAft>
              </a:pPr>
              <a:r>
                <a:rPr lang="pl-PL" sz="103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114 km</a:t>
              </a:r>
              <a:endParaRPr lang="pl-PL" sz="103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trzałka w prawo 13"/>
            <p:cNvSpPr/>
            <p:nvPr/>
          </p:nvSpPr>
          <p:spPr>
            <a:xfrm>
              <a:off x="7719489" y="4811024"/>
              <a:ext cx="1155073" cy="233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60"/>
            </a:p>
          </p:txBody>
        </p:sp>
        <p:sp>
          <p:nvSpPr>
            <p:cNvPr id="15" name="Strzałka w lewo 14"/>
            <p:cNvSpPr/>
            <p:nvPr/>
          </p:nvSpPr>
          <p:spPr>
            <a:xfrm>
              <a:off x="2718960" y="2909067"/>
              <a:ext cx="689190" cy="34335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60"/>
            </a:p>
          </p:txBody>
        </p:sp>
      </p:grp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77324"/>
              </p:ext>
            </p:extLst>
          </p:nvPr>
        </p:nvGraphicFramePr>
        <p:xfrm>
          <a:off x="6567389" y="1409388"/>
          <a:ext cx="5904657" cy="334137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731192">
                  <a:extLst>
                    <a:ext uri="{9D8B030D-6E8A-4147-A177-3AD203B41FA5}">
                      <a16:colId xmlns:a16="http://schemas.microsoft.com/office/drawing/2014/main" xmlns="" val="1004403887"/>
                    </a:ext>
                  </a:extLst>
                </a:gridCol>
                <a:gridCol w="877430">
                  <a:extLst>
                    <a:ext uri="{9D8B030D-6E8A-4147-A177-3AD203B41FA5}">
                      <a16:colId xmlns:a16="http://schemas.microsoft.com/office/drawing/2014/main" xmlns="" val="935027681"/>
                    </a:ext>
                  </a:extLst>
                </a:gridCol>
                <a:gridCol w="1592057">
                  <a:extLst>
                    <a:ext uri="{9D8B030D-6E8A-4147-A177-3AD203B41FA5}">
                      <a16:colId xmlns:a16="http://schemas.microsoft.com/office/drawing/2014/main" xmlns="" val="2150775067"/>
                    </a:ext>
                  </a:extLst>
                </a:gridCol>
                <a:gridCol w="1558833">
                  <a:extLst>
                    <a:ext uri="{9D8B030D-6E8A-4147-A177-3AD203B41FA5}">
                      <a16:colId xmlns:a16="http://schemas.microsoft.com/office/drawing/2014/main" xmlns="" val="2823592440"/>
                    </a:ext>
                  </a:extLst>
                </a:gridCol>
                <a:gridCol w="1145145">
                  <a:extLst>
                    <a:ext uri="{9D8B030D-6E8A-4147-A177-3AD203B41FA5}">
                      <a16:colId xmlns:a16="http://schemas.microsoft.com/office/drawing/2014/main" xmlns="" val="3694068729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RIPOK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Nazwa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Firma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Lokalizacja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Liczba obsługiwanych gmin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4519585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sng" strike="noStrike">
                          <a:effectLst/>
                        </a:rPr>
                        <a:t>RIPOK1</a:t>
                      </a:r>
                      <a:endParaRPr lang="pl-PL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ZU Szadółki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Zakład Utylizacyjny Sp.  z o.o.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ul. Jabłoniowa 55, 80-180 Gdańsk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5382514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sng" strike="noStrike">
                          <a:effectLst/>
                        </a:rPr>
                        <a:t>RIPOK2</a:t>
                      </a:r>
                      <a:endParaRPr lang="pl-PL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„Eko Dolina”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„EKO DOLINA” Sp.  z o.o.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Łężyce; Al. Parku Krajobrazowego 99; 84-207 Koleczkowo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823484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sng" strike="noStrike">
                          <a:effectLst/>
                        </a:rPr>
                        <a:t>RIPOK3</a:t>
                      </a:r>
                      <a:endParaRPr lang="pl-PL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Bierkowo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Przedsiębiorstwo Składowania i Przerobu Odpadów Sp. z o.o. "CZYSTA BŁĘKITNA KRAINA"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ul. Szczecińska 112,76-200 Słupsk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2853177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sng" strike="noStrike">
                          <a:effectLst/>
                        </a:rPr>
                        <a:t>RIPOK4</a:t>
                      </a:r>
                      <a:endParaRPr lang="pl-PL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Tczew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Zakład Utylizacji Odpadów Stałych Sp. z o.o.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ul. Rokicka 5A; 83-110 Tczew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23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3119318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sng" strike="noStrike">
                          <a:effectLst/>
                        </a:rPr>
                        <a:t>RIPOK5</a:t>
                      </a:r>
                      <a:endParaRPr lang="pl-PL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Gilwa Mała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Zakład Utylizacji Odpadów Sp. z o.o.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Gilwa Mała 8; 82-500 Kwidzyn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1151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0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0704" y="327831"/>
            <a:ext cx="9923406" cy="820356"/>
          </a:xfrm>
        </p:spPr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Cele projektu</a:t>
            </a:r>
            <a:br>
              <a:rPr lang="pl-PL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Prognoza ilości odpadów powstałych z przetworzenia w RIPOK odpadów Komunalnych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7</a:t>
            </a:fld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84049"/>
              </p:ext>
            </p:extLst>
          </p:nvPr>
        </p:nvGraphicFramePr>
        <p:xfrm>
          <a:off x="664324" y="1367158"/>
          <a:ext cx="8752644" cy="2373599"/>
        </p:xfrm>
        <a:graphic>
          <a:graphicData uri="http://schemas.openxmlformats.org/drawingml/2006/table">
            <a:tbl>
              <a:tblPr firstCol="1"/>
              <a:tblGrid>
                <a:gridCol w="901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790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/>
                          <a:ea typeface="Times New Roman"/>
                        </a:rPr>
                        <a:t>Wariant „zerowy” - realny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0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2015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2016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2017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2018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2019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2020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2025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2030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2035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2040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Arial"/>
                          <a:ea typeface="Times New Roman"/>
                        </a:rPr>
                        <a:t>2045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Gdańsk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108 281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112 431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112 249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107 370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102 286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96 996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97 179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98 423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99 392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100 127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100 791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Łężyce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43 127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41 101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41 218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39 418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37 543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36 516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36 557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37 044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37 423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37 710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37 972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Tczew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15 008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15 240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15 526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15 757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15 683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15 147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15 432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15 880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16 279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16 634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16 970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Słupsk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25 540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25 698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25 669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25 483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24 832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23 760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24 079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24 645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25 134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25 556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25 951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Kwidzyn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9 242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9 382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9 523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9 666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9 565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9 288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9 481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9 771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10 030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"/>
                          <a:ea typeface="Times New Roman"/>
                        </a:rPr>
                        <a:t>10 261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Arial"/>
                          <a:ea typeface="Times New Roman"/>
                        </a:rPr>
                        <a:t>10 479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Razem Region: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201 199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203 852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204 185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197 694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189 909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181 707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182 727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185 762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188 257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190 287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"/>
                          <a:ea typeface="Times New Roman"/>
                        </a:rPr>
                        <a:t>192 163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70992"/>
              </p:ext>
            </p:extLst>
          </p:nvPr>
        </p:nvGraphicFramePr>
        <p:xfrm>
          <a:off x="664324" y="3886226"/>
          <a:ext cx="8752644" cy="2596122"/>
        </p:xfrm>
        <a:graphic>
          <a:graphicData uri="http://schemas.openxmlformats.org/drawingml/2006/table">
            <a:tbl>
              <a:tblPr/>
              <a:tblGrid>
                <a:gridCol w="901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052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Wariant pesymistyczny (podwyższone poziomy recyklingu od 2025r)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2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2015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2016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2017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2018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2019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2020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2025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2030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2035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2040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2045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Gdańsk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108 281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112 431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112 249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107 370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102 286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96 996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91 079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85 942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86 696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87 227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87 697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Łężyce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43 127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41 101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41 218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39 418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37 543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36 516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34 229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32 286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32 586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32 799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32 991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Tczew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15 008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15 240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15 526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15 757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15 683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15 147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14 707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14 368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14 713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15 014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15 298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Słupsk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25 540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25 698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25 669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25 483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24 832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23 760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22 739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21 867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22 273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22 615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22 931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Kwidzyn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9 242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9 382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9 523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9 666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9 565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9 288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9 084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8 941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9 168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9 366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9 554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Razem Region: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201 199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203 852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204 185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197 694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189 909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181 707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171 839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163 404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165 436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167 022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168 470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88" marR="45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914760" y="6520519"/>
            <a:ext cx="8374430" cy="40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30" dirty="0"/>
              <a:t>Źródło: Opracowanie własne na podstawie „Badanie składu morfologicznego frakcji energetycznej odpadów ze szczególnym uwzględnieniem tendencji przyszłych zmian w jej strukturze - Załącznik 6, Część C. Prognoza wytwarzania odpadów”</a:t>
            </a:r>
          </a:p>
        </p:txBody>
      </p:sp>
      <p:sp>
        <p:nvSpPr>
          <p:cNvPr id="8" name="Objaśnienie ze strzałką w lewo 7"/>
          <p:cNvSpPr/>
          <p:nvPr/>
        </p:nvSpPr>
        <p:spPr>
          <a:xfrm>
            <a:off x="9555720" y="4468291"/>
            <a:ext cx="2700300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76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/>
              <a:t>wymagane poziomy recyklingu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60</a:t>
            </a:r>
            <a:r>
              <a:rPr lang="pl-PL" sz="1400" dirty="0"/>
              <a:t>% w roku </a:t>
            </a:r>
            <a:r>
              <a:rPr lang="pl-PL" sz="1400" dirty="0" smtClean="0"/>
              <a:t>2025,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70</a:t>
            </a:r>
            <a:r>
              <a:rPr lang="pl-PL" sz="1400" dirty="0"/>
              <a:t>% </a:t>
            </a:r>
            <a:r>
              <a:rPr lang="pl-PL" sz="1400" dirty="0" smtClean="0"/>
              <a:t>w latach </a:t>
            </a:r>
            <a:r>
              <a:rPr lang="pl-PL" sz="1400" dirty="0"/>
              <a:t>2030-2045</a:t>
            </a:r>
          </a:p>
        </p:txBody>
      </p:sp>
    </p:spTree>
    <p:extLst>
      <p:ext uri="{BB962C8B-B14F-4D97-AF65-F5344CB8AC3E}">
        <p14:creationId xmlns:p14="http://schemas.microsoft.com/office/powerpoint/2010/main" val="21410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028" name="Picture 4" descr="C:\Users\marcin.herman\Desktop\ZUO_infografika3_popr_NAJNOWSZA[4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/>
          <a:stretch/>
        </p:blipFill>
        <p:spPr bwMode="auto">
          <a:xfrm>
            <a:off x="605961" y="1585434"/>
            <a:ext cx="11289290" cy="46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439096" y="418787"/>
            <a:ext cx="9921822" cy="8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2121" tIns="56060" rIns="112121" bIns="5606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B7D254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r>
              <a:rPr lang="pl-PL" sz="3200" b="1" dirty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Cele </a:t>
            </a:r>
            <a:r>
              <a:rPr lang="pl-PL" sz="3200" b="1" dirty="0" smtClean="0">
                <a:solidFill>
                  <a:srgbClr val="4D6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ZTPO do innych spalarni w Polsce</a:t>
            </a:r>
          </a:p>
        </p:txBody>
      </p:sp>
    </p:spTree>
    <p:extLst>
      <p:ext uri="{BB962C8B-B14F-4D97-AF65-F5344CB8AC3E}">
        <p14:creationId xmlns:p14="http://schemas.microsoft.com/office/powerpoint/2010/main" val="300673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696" y="298970"/>
            <a:ext cx="10441160" cy="874831"/>
          </a:xfrm>
        </p:spPr>
        <p:txBody>
          <a:bodyPr/>
          <a:lstStyle/>
          <a:p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Status </a:t>
            </a:r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wybór Partnera </a:t>
            </a:r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Prywatnego</a:t>
            </a:r>
            <a:endParaRPr lang="pl-PL" sz="3200" dirty="0">
              <a:solidFill>
                <a:srgbClr val="92D05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odtytuł 3"/>
          <p:cNvSpPr txBox="1">
            <a:spLocks/>
          </p:cNvSpPr>
          <p:nvPr/>
        </p:nvSpPr>
        <p:spPr>
          <a:xfrm>
            <a:off x="581531" y="1482627"/>
            <a:ext cx="11760571" cy="865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240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163" b="1" dirty="0">
              <a:solidFill>
                <a:srgbClr val="2493AB"/>
              </a:solidFill>
            </a:endParaRPr>
          </a:p>
        </p:txBody>
      </p:sp>
      <p:sp>
        <p:nvSpPr>
          <p:cNvPr id="7" name="Podtytuł 3"/>
          <p:cNvSpPr txBox="1">
            <a:spLocks/>
          </p:cNvSpPr>
          <p:nvPr/>
        </p:nvSpPr>
        <p:spPr>
          <a:xfrm>
            <a:off x="482712" y="1403666"/>
            <a:ext cx="11760571" cy="1014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240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163" b="1" dirty="0">
                <a:solidFill>
                  <a:srgbClr val="2493AB"/>
                </a:solidFill>
              </a:rPr>
              <a:t>Zaprojektowanie, wybudowanie i zarządzanie, utrzymanie i eksploatacja, ewentualnie </a:t>
            </a:r>
            <a:r>
              <a:rPr lang="pl-PL" sz="2163" b="1" dirty="0" smtClean="0">
                <a:solidFill>
                  <a:srgbClr val="2493AB"/>
                </a:solidFill>
              </a:rPr>
              <a:t/>
            </a:r>
            <a:br>
              <a:rPr lang="pl-PL" sz="2163" b="1" dirty="0" smtClean="0">
                <a:solidFill>
                  <a:srgbClr val="2493AB"/>
                </a:solidFill>
              </a:rPr>
            </a:br>
            <a:r>
              <a:rPr lang="pl-PL" sz="2163" b="1" dirty="0" smtClean="0">
                <a:solidFill>
                  <a:srgbClr val="2493AB"/>
                </a:solidFill>
              </a:rPr>
              <a:t>z </a:t>
            </a:r>
            <a:r>
              <a:rPr lang="pl-PL" sz="2163" b="1" dirty="0">
                <a:solidFill>
                  <a:srgbClr val="2493AB"/>
                </a:solidFill>
              </a:rPr>
              <a:t>finansowaniem, ZTPO w Gdańsku o nominalnej wydajności przetwarzania odpadów komunalnych do 250 tys. Mg/rok w technologii rusztowej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5256" y="2639200"/>
            <a:ext cx="11291169" cy="386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r>
              <a:rPr lang="pl-PL" sz="2163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19 września 2014 r. – ogłoszenie postępowania</a:t>
            </a:r>
          </a:p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r>
              <a:rPr lang="pl-PL" sz="2163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27 października 2014 r. – otwarcie wniosków o udział w postępowaniu (13 podmiotów </a:t>
            </a:r>
            <a:r>
              <a:rPr lang="pl-PL" sz="2163" dirty="0" smtClean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/>
            </a:r>
            <a:br>
              <a:rPr lang="pl-PL" sz="2163" dirty="0" smtClean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</a:br>
            <a:r>
              <a:rPr lang="pl-PL" sz="2163" dirty="0" smtClean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z </a:t>
            </a:r>
            <a:r>
              <a:rPr lang="pl-PL" sz="2163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całego świata)</a:t>
            </a:r>
          </a:p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r>
              <a:rPr lang="pl-PL" sz="2163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9 grudnia 2014 r. – 7 października 2015 r. – procedura odwoławcza</a:t>
            </a:r>
          </a:p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r>
              <a:rPr lang="pl-PL" sz="2163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7 października 2015 r. – ogłoszenie listy 5 wykonawców zakwalifikowanych do dialogu konkurencyjnego</a:t>
            </a:r>
          </a:p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endParaRPr lang="pl-PL" sz="2163" dirty="0">
              <a:latin typeface="Khand Light" panose="02000000000000000000" pitchFamily="2" charset="-18"/>
              <a:ea typeface="+mj-ea"/>
              <a:cs typeface="Khand Light" panose="02000000000000000000" pitchFamily="2" charset="-18"/>
            </a:endParaRPr>
          </a:p>
          <a:p>
            <a:pPr>
              <a:spcAft>
                <a:spcPts val="463"/>
              </a:spcAft>
              <a:defRPr/>
            </a:pPr>
            <a:r>
              <a:rPr lang="pl-PL" sz="2163" b="1" u="sng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Dialog konkurencyjny</a:t>
            </a:r>
          </a:p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r>
              <a:rPr lang="pl-PL" sz="2163" dirty="0"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7-11 grudnia 2015 r. – pierwsza tura dialogu konkurencyjnego</a:t>
            </a:r>
          </a:p>
          <a:p>
            <a:pPr marL="353141" indent="-353141">
              <a:spcAft>
                <a:spcPts val="463"/>
              </a:spcAft>
              <a:buFont typeface="Arial" panose="020B0604020202020204" pitchFamily="34" charset="0"/>
              <a:buChar char="•"/>
              <a:defRPr/>
            </a:pPr>
            <a:endParaRPr lang="pl-PL" sz="2163" dirty="0">
              <a:latin typeface="Khand Light" panose="02000000000000000000" pitchFamily="2" charset="-18"/>
              <a:ea typeface="+mj-ea"/>
              <a:cs typeface="Khand Light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9354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IPOPEMA">
      <a:dk1>
        <a:srgbClr val="000000"/>
      </a:dk1>
      <a:lt1>
        <a:srgbClr val="FFFFFF"/>
      </a:lt1>
      <a:dk2>
        <a:srgbClr val="003F7F"/>
      </a:dk2>
      <a:lt2>
        <a:srgbClr val="D8D8D8"/>
      </a:lt2>
      <a:accent1>
        <a:srgbClr val="003F7F"/>
      </a:accent1>
      <a:accent2>
        <a:srgbClr val="00C4B3"/>
      </a:accent2>
      <a:accent3>
        <a:srgbClr val="4D6A87"/>
      </a:accent3>
      <a:accent4>
        <a:srgbClr val="D9D9D9"/>
      </a:accent4>
      <a:accent5>
        <a:srgbClr val="00A7CE"/>
      </a:accent5>
      <a:accent6>
        <a:srgbClr val="005CB9"/>
      </a:accent6>
      <a:hlink>
        <a:srgbClr val="0000FF"/>
      </a:hlink>
      <a:folHlink>
        <a:srgbClr val="800080"/>
      </a:folHlink>
    </a:clrScheme>
    <a:fontScheme name="IPOP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lory_2_wyrozniajace">
  <a:themeElements>
    <a:clrScheme name="IPOPEMA">
      <a:dk1>
        <a:srgbClr val="000000"/>
      </a:dk1>
      <a:lt1>
        <a:srgbClr val="FFFFFF"/>
      </a:lt1>
      <a:dk2>
        <a:srgbClr val="003F7F"/>
      </a:dk2>
      <a:lt2>
        <a:srgbClr val="D8D8D8"/>
      </a:lt2>
      <a:accent1>
        <a:srgbClr val="003F7F"/>
      </a:accent1>
      <a:accent2>
        <a:srgbClr val="005CB9"/>
      </a:accent2>
      <a:accent3>
        <a:srgbClr val="00A7CE"/>
      </a:accent3>
      <a:accent4>
        <a:srgbClr val="145DA6"/>
      </a:accent4>
      <a:accent5>
        <a:srgbClr val="00C4B3"/>
      </a:accent5>
      <a:accent6>
        <a:srgbClr val="3D6B99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8750</TotalTime>
  <Words>2905</Words>
  <Application>Microsoft Office PowerPoint</Application>
  <PresentationFormat>Niestandardowy</PresentationFormat>
  <Paragraphs>802</Paragraphs>
  <Slides>31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44" baseType="lpstr">
      <vt:lpstr>Arial</vt:lpstr>
      <vt:lpstr>Arial Narrow</vt:lpstr>
      <vt:lpstr>Calibri</vt:lpstr>
      <vt:lpstr>Czcionka tekstu podstawowego</vt:lpstr>
      <vt:lpstr>Franklin Gothic Medium Cond</vt:lpstr>
      <vt:lpstr>HurmeGeometricSans4 Bold</vt:lpstr>
      <vt:lpstr>Khand Bold</vt:lpstr>
      <vt:lpstr>Khand Light</vt:lpstr>
      <vt:lpstr>Khand Medium</vt:lpstr>
      <vt:lpstr>Times New Roman</vt:lpstr>
      <vt:lpstr>Wingdings</vt:lpstr>
      <vt:lpstr>Motyw pakietu Office</vt:lpstr>
      <vt:lpstr>Kolory_2_wyrozniajace</vt:lpstr>
      <vt:lpstr>Prezentacja programu PowerPoint</vt:lpstr>
      <vt:lpstr>PREZENTACJA PROJEKTU</vt:lpstr>
      <vt:lpstr>Plan prezentacji</vt:lpstr>
      <vt:lpstr>I - Cele projektu</vt:lpstr>
      <vt:lpstr>I - Cele projektu Interesariusze – Gminy</vt:lpstr>
      <vt:lpstr>I - Cele projektu Interesariusze – RIPOK-i</vt:lpstr>
      <vt:lpstr>I - Cele projektu Prognoza ilości odpadów powstałych z przetworzenia w RIPOK odpadów Komunalnych</vt:lpstr>
      <vt:lpstr>Prezentacja programu PowerPoint</vt:lpstr>
      <vt:lpstr>II - Status postępowania na wybór Partnera Prywatnego</vt:lpstr>
      <vt:lpstr>II - Status postępowania na wybór Partnera Prywatnego Podmioty zakwalifikowane do dialogu konkurencyjnego</vt:lpstr>
      <vt:lpstr>III. Oczekiwania partnerów przed II turą dialogu</vt:lpstr>
      <vt:lpstr>III. Oczekiwania partnerów przed II turą dialogu A. Schemat Instytucjonalny Projektu</vt:lpstr>
      <vt:lpstr>III. Oczekiwania partnerów przed II turą dialogu B. Odpady Umowne</vt:lpstr>
      <vt:lpstr>III. Oczekiwania partnerów przed II turą dialogu B. Odpady Umowne</vt:lpstr>
      <vt:lpstr>III. Oczekiwania partnerów przed II turą dialogu B. Odpady Umowne </vt:lpstr>
      <vt:lpstr>IV Odpady Umowne i zasady ustalania udziałów Gmin w Odpadach Umownych</vt:lpstr>
      <vt:lpstr>IV Odpady Umowne i zasady ustalania udziałów Gmin w Odpadach Umownych</vt:lpstr>
      <vt:lpstr>IV Odpady Umowne i zasady ustalania udziałów Gmin  w Odpadach Umownych</vt:lpstr>
      <vt:lpstr>IV Odpady Umowne i zasady ustalania udziałów Gmin w Odpadach Umownych</vt:lpstr>
      <vt:lpstr>IV Odpady Umowne i zasady ustalania udziałów Gmin  w Odpadach Umownych</vt:lpstr>
      <vt:lpstr>V - Składowe wynagrodzenia SPV – za co płacimy</vt:lpstr>
      <vt:lpstr>V - Składowe wynagrodzenia SPV</vt:lpstr>
      <vt:lpstr>V - Składowe wynagrodzenie SPV Składowe kosztów systemu na etapie eksploatacji</vt:lpstr>
      <vt:lpstr>VI - Wynagrodzenie Partnera Prywatnego Schemat mechanizmu płatności dla Partnera Prywatnego - Faza eksploatacji</vt:lpstr>
      <vt:lpstr>Schemat mechanizmu płatności – faza eksploatacji</vt:lpstr>
      <vt:lpstr>VII - Podział ryzyka</vt:lpstr>
      <vt:lpstr>VI - Najważniejsze elementy Porozumienia międzygminnego  i Umowy powierzenia</vt:lpstr>
      <vt:lpstr>VI - Najważniejsze elementy Porozumienia międzygminnego  i Umowy powierzenia</vt:lpstr>
      <vt:lpstr>IX - Harmonogram kluczowych działań</vt:lpstr>
      <vt:lpstr>IX - Harmonogram kluczowych działań</vt:lpstr>
      <vt:lpstr>DZIĘKUJEMY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Bociąga</dc:creator>
  <cp:lastModifiedBy>Konto Microsoft</cp:lastModifiedBy>
  <cp:revision>335</cp:revision>
  <cp:lastPrinted>2015-09-22T09:20:31Z</cp:lastPrinted>
  <dcterms:created xsi:type="dcterms:W3CDTF">2015-09-21T07:13:28Z</dcterms:created>
  <dcterms:modified xsi:type="dcterms:W3CDTF">2023-07-04T08:55:18Z</dcterms:modified>
</cp:coreProperties>
</file>