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34" r:id="rId2"/>
    <p:sldId id="837" r:id="rId3"/>
    <p:sldId id="853" r:id="rId4"/>
    <p:sldId id="854" r:id="rId5"/>
    <p:sldId id="855" r:id="rId6"/>
    <p:sldId id="857" r:id="rId7"/>
    <p:sldId id="858" r:id="rId8"/>
    <p:sldId id="851" r:id="rId9"/>
    <p:sldId id="859" r:id="rId10"/>
    <p:sldId id="860" r:id="rId11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ExtraBold" panose="020B0906030804020204" pitchFamily="34" charset="0"/>
      <p:bold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ławomir Kiszkurno" initials="SK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38"/>
    <a:srgbClr val="42B23C"/>
    <a:srgbClr val="67A545"/>
    <a:srgbClr val="A1CE88"/>
    <a:srgbClr val="D7E4BD"/>
    <a:srgbClr val="FFFFFF"/>
    <a:srgbClr val="E6B9B8"/>
    <a:srgbClr val="FF0000"/>
    <a:srgbClr val="379B3E"/>
    <a:srgbClr val="E40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9588" autoAdjust="0"/>
  </p:normalViewPr>
  <p:slideViewPr>
    <p:cSldViewPr>
      <p:cViewPr>
        <p:scale>
          <a:sx n="145" d="100"/>
          <a:sy n="145" d="100"/>
        </p:scale>
        <p:origin x="-570" y="-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18929-C648-44F2-9AB0-DBB5FC82A99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719AF6-1F6F-44E2-8AA2-26683B45B488}">
      <dgm:prSet phldrT="[Tekst]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pl-PL" b="1"/>
            <a:t>POZYSKANIE SUROWCÓW</a:t>
          </a:r>
          <a:endParaRPr lang="pl-PL"/>
        </a:p>
      </dgm:t>
    </dgm:pt>
    <dgm:pt modelId="{B2CBC9EF-980A-471C-9C34-B54459159819}" type="parTrans" cxnId="{0B7C1AC6-FED7-4789-A295-B1F9E22A305A}">
      <dgm:prSet/>
      <dgm:spPr/>
      <dgm:t>
        <a:bodyPr/>
        <a:lstStyle/>
        <a:p>
          <a:endParaRPr lang="pl-PL"/>
        </a:p>
      </dgm:t>
    </dgm:pt>
    <dgm:pt modelId="{4CD9171E-918C-4898-9C59-73CCF1130C04}" type="sibTrans" cxnId="{0B7C1AC6-FED7-4789-A295-B1F9E22A305A}">
      <dgm:prSet/>
      <dgm:spPr/>
      <dgm:t>
        <a:bodyPr/>
        <a:lstStyle/>
        <a:p>
          <a:endParaRPr lang="pl-PL"/>
        </a:p>
      </dgm:t>
    </dgm:pt>
    <dgm:pt modelId="{63A0BCC6-E538-44B2-80E1-6D7D588876A9}">
      <dgm:prSet phldrT="[Tekst]"/>
      <dgm:spPr>
        <a:solidFill>
          <a:srgbClr val="D7E4BD"/>
        </a:solidFill>
      </dgm:spPr>
      <dgm:t>
        <a:bodyPr/>
        <a:lstStyle/>
        <a:p>
          <a:r>
            <a:rPr lang="pl-PL" b="1"/>
            <a:t>PRODUKCJA</a:t>
          </a:r>
          <a:endParaRPr lang="pl-PL"/>
        </a:p>
      </dgm:t>
    </dgm:pt>
    <dgm:pt modelId="{06CDF380-4931-4A17-8AB3-9F976855A4E6}" type="parTrans" cxnId="{558A8B8B-62C6-46D7-9564-25C2DFF74515}">
      <dgm:prSet/>
      <dgm:spPr/>
      <dgm:t>
        <a:bodyPr/>
        <a:lstStyle/>
        <a:p>
          <a:endParaRPr lang="pl-PL"/>
        </a:p>
      </dgm:t>
    </dgm:pt>
    <dgm:pt modelId="{AA4511CE-A23B-46C9-BBB0-336342966556}" type="sibTrans" cxnId="{558A8B8B-62C6-46D7-9564-25C2DFF74515}">
      <dgm:prSet/>
      <dgm:spPr/>
      <dgm:t>
        <a:bodyPr/>
        <a:lstStyle/>
        <a:p>
          <a:endParaRPr lang="pl-PL"/>
        </a:p>
      </dgm:t>
    </dgm:pt>
    <dgm:pt modelId="{B2A905AE-6384-4875-9831-4AC6E3A76651}">
      <dgm:prSet phldrT="[Tekst]"/>
      <dgm:spPr>
        <a:solidFill>
          <a:srgbClr val="A1CE88"/>
        </a:solidFill>
      </dgm:spPr>
      <dgm:t>
        <a:bodyPr/>
        <a:lstStyle/>
        <a:p>
          <a:r>
            <a:rPr lang="pl-PL" b="1"/>
            <a:t>SPRZEDAŻ I DYSTRYBUCJA</a:t>
          </a:r>
          <a:endParaRPr lang="pl-PL"/>
        </a:p>
      </dgm:t>
    </dgm:pt>
    <dgm:pt modelId="{3DC148F0-1839-44D8-BF89-A9203D5255E9}" type="parTrans" cxnId="{47AB5962-4367-47D1-814F-BB40E776DEC5}">
      <dgm:prSet/>
      <dgm:spPr/>
      <dgm:t>
        <a:bodyPr/>
        <a:lstStyle/>
        <a:p>
          <a:endParaRPr lang="pl-PL"/>
        </a:p>
      </dgm:t>
    </dgm:pt>
    <dgm:pt modelId="{0BC079D5-E623-41C0-A4DC-8F0308811FAA}" type="sibTrans" cxnId="{47AB5962-4367-47D1-814F-BB40E776DEC5}">
      <dgm:prSet/>
      <dgm:spPr/>
      <dgm:t>
        <a:bodyPr/>
        <a:lstStyle/>
        <a:p>
          <a:endParaRPr lang="pl-PL"/>
        </a:p>
      </dgm:t>
    </dgm:pt>
    <dgm:pt modelId="{FB8EDCF6-C94F-47C5-85D6-F123C88E9D9A}" type="pres">
      <dgm:prSet presAssocID="{45018929-C648-44F2-9AB0-DBB5FC82A9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DBB73A6-B3ED-4561-9A08-360EBBF69FEB}" type="pres">
      <dgm:prSet presAssocID="{19719AF6-1F6F-44E2-8AA2-26683B45B488}" presName="parTxOnly" presStyleLbl="node1" presStyleIdx="0" presStyleCnt="3" custLinFactX="-29159" custLinFactNeighborX="-100000" custLinFactNeighborY="96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BAE6BC-4255-4620-BC6C-9C344C9A7431}" type="pres">
      <dgm:prSet presAssocID="{4CD9171E-918C-4898-9C59-73CCF1130C04}" presName="parTxOnlySpace" presStyleCnt="0"/>
      <dgm:spPr/>
    </dgm:pt>
    <dgm:pt modelId="{78360531-C918-4138-9CAD-E38CB831FAFC}" type="pres">
      <dgm:prSet presAssocID="{63A0BCC6-E538-44B2-80E1-6D7D588876A9}" presName="parTxOnly" presStyleLbl="node1" presStyleIdx="1" presStyleCnt="3" custLinFactNeighborX="-25503" custLinFactNeighborY="97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795112-A5EE-4818-9B09-FA7EB8130D93}" type="pres">
      <dgm:prSet presAssocID="{AA4511CE-A23B-46C9-BBB0-336342966556}" presName="parTxOnlySpace" presStyleCnt="0"/>
      <dgm:spPr/>
    </dgm:pt>
    <dgm:pt modelId="{7457EEAB-282C-47CE-A8C9-C13FBA34729C}" type="pres">
      <dgm:prSet presAssocID="{B2A905AE-6384-4875-9831-4AC6E3A76651}" presName="parTxOnly" presStyleLbl="node1" presStyleIdx="2" presStyleCnt="3" custLinFactNeighborX="-44930" custLinFactNeighborY="98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545A73-D73F-4722-8A23-1CEB40F81D94}" type="presOf" srcId="{63A0BCC6-E538-44B2-80E1-6D7D588876A9}" destId="{78360531-C918-4138-9CAD-E38CB831FAFC}" srcOrd="0" destOrd="0" presId="urn:microsoft.com/office/officeart/2005/8/layout/chevron1"/>
    <dgm:cxn modelId="{10E130DE-DC51-4FF2-8682-8D432FD66D74}" type="presOf" srcId="{45018929-C648-44F2-9AB0-DBB5FC82A99A}" destId="{FB8EDCF6-C94F-47C5-85D6-F123C88E9D9A}" srcOrd="0" destOrd="0" presId="urn:microsoft.com/office/officeart/2005/8/layout/chevron1"/>
    <dgm:cxn modelId="{47AB5962-4367-47D1-814F-BB40E776DEC5}" srcId="{45018929-C648-44F2-9AB0-DBB5FC82A99A}" destId="{B2A905AE-6384-4875-9831-4AC6E3A76651}" srcOrd="2" destOrd="0" parTransId="{3DC148F0-1839-44D8-BF89-A9203D5255E9}" sibTransId="{0BC079D5-E623-41C0-A4DC-8F0308811FAA}"/>
    <dgm:cxn modelId="{558A8B8B-62C6-46D7-9564-25C2DFF74515}" srcId="{45018929-C648-44F2-9AB0-DBB5FC82A99A}" destId="{63A0BCC6-E538-44B2-80E1-6D7D588876A9}" srcOrd="1" destOrd="0" parTransId="{06CDF380-4931-4A17-8AB3-9F976855A4E6}" sibTransId="{AA4511CE-A23B-46C9-BBB0-336342966556}"/>
    <dgm:cxn modelId="{DC8B49FC-EA08-48EB-80B1-0E09514D9329}" type="presOf" srcId="{19719AF6-1F6F-44E2-8AA2-26683B45B488}" destId="{FDBB73A6-B3ED-4561-9A08-360EBBF69FEB}" srcOrd="0" destOrd="0" presId="urn:microsoft.com/office/officeart/2005/8/layout/chevron1"/>
    <dgm:cxn modelId="{A646FFAC-78D1-44C8-8DCC-9FAF5C20DA67}" type="presOf" srcId="{B2A905AE-6384-4875-9831-4AC6E3A76651}" destId="{7457EEAB-282C-47CE-A8C9-C13FBA34729C}" srcOrd="0" destOrd="0" presId="urn:microsoft.com/office/officeart/2005/8/layout/chevron1"/>
    <dgm:cxn modelId="{0B7C1AC6-FED7-4789-A295-B1F9E22A305A}" srcId="{45018929-C648-44F2-9AB0-DBB5FC82A99A}" destId="{19719AF6-1F6F-44E2-8AA2-26683B45B488}" srcOrd="0" destOrd="0" parTransId="{B2CBC9EF-980A-471C-9C34-B54459159819}" sibTransId="{4CD9171E-918C-4898-9C59-73CCF1130C04}"/>
    <dgm:cxn modelId="{B385D9CD-3E65-452D-A5D5-0BCB0CF8681F}" type="presParOf" srcId="{FB8EDCF6-C94F-47C5-85D6-F123C88E9D9A}" destId="{FDBB73A6-B3ED-4561-9A08-360EBBF69FEB}" srcOrd="0" destOrd="0" presId="urn:microsoft.com/office/officeart/2005/8/layout/chevron1"/>
    <dgm:cxn modelId="{DFB834F2-5252-4054-A501-16579B455199}" type="presParOf" srcId="{FB8EDCF6-C94F-47C5-85D6-F123C88E9D9A}" destId="{61BAE6BC-4255-4620-BC6C-9C344C9A7431}" srcOrd="1" destOrd="0" presId="urn:microsoft.com/office/officeart/2005/8/layout/chevron1"/>
    <dgm:cxn modelId="{18CF1BFD-AD0B-4C77-9D70-4646CB2303AD}" type="presParOf" srcId="{FB8EDCF6-C94F-47C5-85D6-F123C88E9D9A}" destId="{78360531-C918-4138-9CAD-E38CB831FAFC}" srcOrd="2" destOrd="0" presId="urn:microsoft.com/office/officeart/2005/8/layout/chevron1"/>
    <dgm:cxn modelId="{8953B656-0492-4F92-AD88-C3B7BFED624F}" type="presParOf" srcId="{FB8EDCF6-C94F-47C5-85D6-F123C88E9D9A}" destId="{EE795112-A5EE-4818-9B09-FA7EB8130D93}" srcOrd="3" destOrd="0" presId="urn:microsoft.com/office/officeart/2005/8/layout/chevron1"/>
    <dgm:cxn modelId="{AA97A27F-B4E3-4E76-970F-91B6A4A816E1}" type="presParOf" srcId="{FB8EDCF6-C94F-47C5-85D6-F123C88E9D9A}" destId="{7457EEAB-282C-47CE-A8C9-C13FBA34729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18929-C648-44F2-9AB0-DBB5FC82A99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9719AF6-1F6F-44E2-8AA2-26683B45B488}">
      <dgm:prSet phldrT="[Tekst]"/>
      <dgm:spPr>
        <a:solidFill>
          <a:srgbClr val="67A545"/>
        </a:solidFill>
      </dgm:spPr>
      <dgm:t>
        <a:bodyPr/>
        <a:lstStyle/>
        <a:p>
          <a:r>
            <a:rPr lang="pl-PL" b="1"/>
            <a:t>KONSUMPCJA I UŻYTKOWANIE</a:t>
          </a:r>
          <a:endParaRPr lang="pl-PL"/>
        </a:p>
      </dgm:t>
    </dgm:pt>
    <dgm:pt modelId="{B2CBC9EF-980A-471C-9C34-B54459159819}" type="parTrans" cxnId="{0B7C1AC6-FED7-4789-A295-B1F9E22A305A}">
      <dgm:prSet/>
      <dgm:spPr/>
      <dgm:t>
        <a:bodyPr/>
        <a:lstStyle/>
        <a:p>
          <a:endParaRPr lang="pl-PL"/>
        </a:p>
      </dgm:t>
    </dgm:pt>
    <dgm:pt modelId="{4CD9171E-918C-4898-9C59-73CCF1130C04}" type="sibTrans" cxnId="{0B7C1AC6-FED7-4789-A295-B1F9E22A305A}">
      <dgm:prSet/>
      <dgm:spPr/>
      <dgm:t>
        <a:bodyPr/>
        <a:lstStyle/>
        <a:p>
          <a:endParaRPr lang="pl-PL"/>
        </a:p>
      </dgm:t>
    </dgm:pt>
    <dgm:pt modelId="{63A0BCC6-E538-44B2-80E1-6D7D588876A9}">
      <dgm:prSet phldrT="[Tekst]"/>
      <dgm:spPr>
        <a:solidFill>
          <a:srgbClr val="42B23C"/>
        </a:solidFill>
      </dgm:spPr>
      <dgm:t>
        <a:bodyPr/>
        <a:lstStyle/>
        <a:p>
          <a:r>
            <a:rPr lang="pl-PL" b="1" dirty="0"/>
            <a:t>KONIEC UŻYTKOWANIA</a:t>
          </a:r>
          <a:endParaRPr lang="pl-PL" dirty="0"/>
        </a:p>
      </dgm:t>
    </dgm:pt>
    <dgm:pt modelId="{06CDF380-4931-4A17-8AB3-9F976855A4E6}" type="parTrans" cxnId="{558A8B8B-62C6-46D7-9564-25C2DFF74515}">
      <dgm:prSet/>
      <dgm:spPr/>
      <dgm:t>
        <a:bodyPr/>
        <a:lstStyle/>
        <a:p>
          <a:endParaRPr lang="pl-PL"/>
        </a:p>
      </dgm:t>
    </dgm:pt>
    <dgm:pt modelId="{AA4511CE-A23B-46C9-BBB0-336342966556}" type="sibTrans" cxnId="{558A8B8B-62C6-46D7-9564-25C2DFF74515}">
      <dgm:prSet/>
      <dgm:spPr/>
      <dgm:t>
        <a:bodyPr/>
        <a:lstStyle/>
        <a:p>
          <a:endParaRPr lang="pl-PL"/>
        </a:p>
      </dgm:t>
    </dgm:pt>
    <dgm:pt modelId="{B2A905AE-6384-4875-9831-4AC6E3A76651}">
      <dgm:prSet phldrT="[Tekst]"/>
      <dgm:spPr>
        <a:solidFill>
          <a:srgbClr val="008F38"/>
        </a:solidFill>
      </dgm:spPr>
      <dgm:t>
        <a:bodyPr/>
        <a:lstStyle/>
        <a:p>
          <a:r>
            <a:rPr lang="pl-PL" b="1"/>
            <a:t>SKŁADOWANIE</a:t>
          </a:r>
          <a:endParaRPr lang="pl-PL"/>
        </a:p>
      </dgm:t>
    </dgm:pt>
    <dgm:pt modelId="{3DC148F0-1839-44D8-BF89-A9203D5255E9}" type="parTrans" cxnId="{47AB5962-4367-47D1-814F-BB40E776DEC5}">
      <dgm:prSet/>
      <dgm:spPr/>
      <dgm:t>
        <a:bodyPr/>
        <a:lstStyle/>
        <a:p>
          <a:endParaRPr lang="pl-PL"/>
        </a:p>
      </dgm:t>
    </dgm:pt>
    <dgm:pt modelId="{0BC079D5-E623-41C0-A4DC-8F0308811FAA}" type="sibTrans" cxnId="{47AB5962-4367-47D1-814F-BB40E776DEC5}">
      <dgm:prSet/>
      <dgm:spPr/>
      <dgm:t>
        <a:bodyPr/>
        <a:lstStyle/>
        <a:p>
          <a:endParaRPr lang="pl-PL"/>
        </a:p>
      </dgm:t>
    </dgm:pt>
    <dgm:pt modelId="{FB8EDCF6-C94F-47C5-85D6-F123C88E9D9A}" type="pres">
      <dgm:prSet presAssocID="{45018929-C648-44F2-9AB0-DBB5FC82A9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DBB73A6-B3ED-4561-9A08-360EBBF69FEB}" type="pres">
      <dgm:prSet presAssocID="{19719AF6-1F6F-44E2-8AA2-26683B45B488}" presName="parTxOnly" presStyleLbl="node1" presStyleIdx="0" presStyleCnt="3" custLinFactX="-2223" custLinFactNeighborX="-100000" custLinFactNeighborY="38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BAE6BC-4255-4620-BC6C-9C344C9A7431}" type="pres">
      <dgm:prSet presAssocID="{4CD9171E-918C-4898-9C59-73CCF1130C04}" presName="parTxOnlySpace" presStyleCnt="0"/>
      <dgm:spPr/>
    </dgm:pt>
    <dgm:pt modelId="{78360531-C918-4138-9CAD-E38CB831FAFC}" type="pres">
      <dgm:prSet presAssocID="{63A0BCC6-E538-44B2-80E1-6D7D588876A9}" presName="parTxOnly" presStyleLbl="node1" presStyleIdx="1" presStyleCnt="3" custLinFactNeighborX="-10036" custLinFactNeighborY="38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795112-A5EE-4818-9B09-FA7EB8130D93}" type="pres">
      <dgm:prSet presAssocID="{AA4511CE-A23B-46C9-BBB0-336342966556}" presName="parTxOnlySpace" presStyleCnt="0"/>
      <dgm:spPr/>
    </dgm:pt>
    <dgm:pt modelId="{7457EEAB-282C-47CE-A8C9-C13FBA34729C}" type="pres">
      <dgm:prSet presAssocID="{B2A905AE-6384-4875-9831-4AC6E3A76651}" presName="parTxOnly" presStyleLbl="node1" presStyleIdx="2" presStyleCnt="3" custLinFactNeighborX="-27249" custLinFactNeighborY="41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545A73-D73F-4722-8A23-1CEB40F81D94}" type="presOf" srcId="{63A0BCC6-E538-44B2-80E1-6D7D588876A9}" destId="{78360531-C918-4138-9CAD-E38CB831FAFC}" srcOrd="0" destOrd="0" presId="urn:microsoft.com/office/officeart/2005/8/layout/chevron1"/>
    <dgm:cxn modelId="{10E130DE-DC51-4FF2-8682-8D432FD66D74}" type="presOf" srcId="{45018929-C648-44F2-9AB0-DBB5FC82A99A}" destId="{FB8EDCF6-C94F-47C5-85D6-F123C88E9D9A}" srcOrd="0" destOrd="0" presId="urn:microsoft.com/office/officeart/2005/8/layout/chevron1"/>
    <dgm:cxn modelId="{47AB5962-4367-47D1-814F-BB40E776DEC5}" srcId="{45018929-C648-44F2-9AB0-DBB5FC82A99A}" destId="{B2A905AE-6384-4875-9831-4AC6E3A76651}" srcOrd="2" destOrd="0" parTransId="{3DC148F0-1839-44D8-BF89-A9203D5255E9}" sibTransId="{0BC079D5-E623-41C0-A4DC-8F0308811FAA}"/>
    <dgm:cxn modelId="{558A8B8B-62C6-46D7-9564-25C2DFF74515}" srcId="{45018929-C648-44F2-9AB0-DBB5FC82A99A}" destId="{63A0BCC6-E538-44B2-80E1-6D7D588876A9}" srcOrd="1" destOrd="0" parTransId="{06CDF380-4931-4A17-8AB3-9F976855A4E6}" sibTransId="{AA4511CE-A23B-46C9-BBB0-336342966556}"/>
    <dgm:cxn modelId="{DC8B49FC-EA08-48EB-80B1-0E09514D9329}" type="presOf" srcId="{19719AF6-1F6F-44E2-8AA2-26683B45B488}" destId="{FDBB73A6-B3ED-4561-9A08-360EBBF69FEB}" srcOrd="0" destOrd="0" presId="urn:microsoft.com/office/officeart/2005/8/layout/chevron1"/>
    <dgm:cxn modelId="{A646FFAC-78D1-44C8-8DCC-9FAF5C20DA67}" type="presOf" srcId="{B2A905AE-6384-4875-9831-4AC6E3A76651}" destId="{7457EEAB-282C-47CE-A8C9-C13FBA34729C}" srcOrd="0" destOrd="0" presId="urn:microsoft.com/office/officeart/2005/8/layout/chevron1"/>
    <dgm:cxn modelId="{0B7C1AC6-FED7-4789-A295-B1F9E22A305A}" srcId="{45018929-C648-44F2-9AB0-DBB5FC82A99A}" destId="{19719AF6-1F6F-44E2-8AA2-26683B45B488}" srcOrd="0" destOrd="0" parTransId="{B2CBC9EF-980A-471C-9C34-B54459159819}" sibTransId="{4CD9171E-918C-4898-9C59-73CCF1130C04}"/>
    <dgm:cxn modelId="{B385D9CD-3E65-452D-A5D5-0BCB0CF8681F}" type="presParOf" srcId="{FB8EDCF6-C94F-47C5-85D6-F123C88E9D9A}" destId="{FDBB73A6-B3ED-4561-9A08-360EBBF69FEB}" srcOrd="0" destOrd="0" presId="urn:microsoft.com/office/officeart/2005/8/layout/chevron1"/>
    <dgm:cxn modelId="{DFB834F2-5252-4054-A501-16579B455199}" type="presParOf" srcId="{FB8EDCF6-C94F-47C5-85D6-F123C88E9D9A}" destId="{61BAE6BC-4255-4620-BC6C-9C344C9A7431}" srcOrd="1" destOrd="0" presId="urn:microsoft.com/office/officeart/2005/8/layout/chevron1"/>
    <dgm:cxn modelId="{18CF1BFD-AD0B-4C77-9D70-4646CB2303AD}" type="presParOf" srcId="{FB8EDCF6-C94F-47C5-85D6-F123C88E9D9A}" destId="{78360531-C918-4138-9CAD-E38CB831FAFC}" srcOrd="2" destOrd="0" presId="urn:microsoft.com/office/officeart/2005/8/layout/chevron1"/>
    <dgm:cxn modelId="{8953B656-0492-4F92-AD88-C3B7BFED624F}" type="presParOf" srcId="{FB8EDCF6-C94F-47C5-85D6-F123C88E9D9A}" destId="{EE795112-A5EE-4818-9B09-FA7EB8130D93}" srcOrd="3" destOrd="0" presId="urn:microsoft.com/office/officeart/2005/8/layout/chevron1"/>
    <dgm:cxn modelId="{AA97A27F-B4E3-4E76-970F-91B6A4A816E1}" type="presParOf" srcId="{FB8EDCF6-C94F-47C5-85D6-F123C88E9D9A}" destId="{7457EEAB-282C-47CE-A8C9-C13FBA34729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018929-C648-44F2-9AB0-DBB5FC82A99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B8EDCF6-C94F-47C5-85D6-F123C88E9D9A}" type="pres">
      <dgm:prSet presAssocID="{45018929-C648-44F2-9AB0-DBB5FC82A9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</dgm:ptLst>
  <dgm:cxnLst>
    <dgm:cxn modelId="{10E130DE-DC51-4FF2-8682-8D432FD66D74}" type="presOf" srcId="{45018929-C648-44F2-9AB0-DBB5FC82A99A}" destId="{FB8EDCF6-C94F-47C5-85D6-F123C88E9D9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060B2-6F89-490F-8A63-C75BB3A8CD8F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DF424-4428-4B96-9613-28EC3E0B20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722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166BB-E203-4CB4-BD85-1863D41E1D13}" type="datetimeFigureOut">
              <a:rPr lang="pl-PL" smtClean="0"/>
              <a:t>15.10.2021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AC8A-33E5-4A6A-A10A-FD892CAC6D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956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27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35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7254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E3AC8A-33E5-4A6A-A10A-FD892CAC6DD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3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_dofinansowani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85341-65BA-4BC4-B0E2-2C6983777B9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lowek 1 lini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7495"/>
            <a:ext cx="8229600" cy="486053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85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lowek 2 linij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18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676011"/>
          </a:xfrm>
        </p:spPr>
        <p:txBody>
          <a:bodyPr>
            <a:normAutofit/>
          </a:bodyPr>
          <a:lstStyle>
            <a:lvl1pPr algn="l">
              <a:defRPr sz="25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20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PP_PCzE_panorama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8A040FE8-30BD-482F-AB18-3678D48C9836}" type="datetimeFigureOut">
              <a:rPr lang="pl-PL" smtClean="0"/>
              <a:pPr/>
              <a:t>15.10.2021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C2885341-65BA-4BC4-B0E2-2C6983777B94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5486"/>
            <a:ext cx="2257427" cy="733377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xmlns="" id="{56744D18-7CDB-49BD-B341-DE77AB985B21}"/>
              </a:ext>
            </a:extLst>
          </p:cNvPr>
          <p:cNvSpPr/>
          <p:nvPr/>
        </p:nvSpPr>
        <p:spPr>
          <a:xfrm>
            <a:off x="382262" y="1891586"/>
            <a:ext cx="4824537" cy="1034736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90774DD6-32DD-46B6-AD9A-FC7702744257}"/>
              </a:ext>
            </a:extLst>
          </p:cNvPr>
          <p:cNvSpPr txBox="1"/>
          <p:nvPr/>
        </p:nvSpPr>
        <p:spPr>
          <a:xfrm>
            <a:off x="382262" y="1865355"/>
            <a:ext cx="4824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ODPADY TO CENNE SUROWCE!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A1CB920-FD6C-438B-81A9-9712377FF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96" y="614313"/>
            <a:ext cx="3408605" cy="357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5486"/>
            <a:ext cx="2257427" cy="73337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202DD49E-56E2-42B5-990D-89D5FBD6E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3" y="2638992"/>
            <a:ext cx="1121974" cy="54006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5553F704-12E1-4684-BAEC-9D5B3BDC9AAA}"/>
              </a:ext>
            </a:extLst>
          </p:cNvPr>
          <p:cNvSpPr txBox="1"/>
          <p:nvPr/>
        </p:nvSpPr>
        <p:spPr>
          <a:xfrm>
            <a:off x="111787" y="2778217"/>
            <a:ext cx="1346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Partnerzy: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609172F7-1A88-4D03-A28A-444B9962A3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8" y="2700960"/>
            <a:ext cx="1549369" cy="372893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0A401ECF-1C8D-4AF5-A76D-44CD67B25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26" y="2744191"/>
            <a:ext cx="1122742" cy="329662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xmlns="" id="{8D69C32E-39DF-4838-A720-F929604D6B60}"/>
              </a:ext>
            </a:extLst>
          </p:cNvPr>
          <p:cNvSpPr/>
          <p:nvPr/>
        </p:nvSpPr>
        <p:spPr>
          <a:xfrm>
            <a:off x="982879" y="15444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3A20D68C-CA1D-4E15-8C81-E811DF1205CC}"/>
              </a:ext>
            </a:extLst>
          </p:cNvPr>
          <p:cNvSpPr txBox="1"/>
          <p:nvPr/>
        </p:nvSpPr>
        <p:spPr>
          <a:xfrm>
            <a:off x="1403648" y="166953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E45694B-77C5-4BCF-9AFF-98F6142DCD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75" y="450403"/>
            <a:ext cx="3408605" cy="357930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BF6596E-3035-46FD-B714-41004E41BF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r="4238" b="12295"/>
          <a:stretch/>
        </p:blipFill>
        <p:spPr>
          <a:xfrm>
            <a:off x="83477" y="3352433"/>
            <a:ext cx="5640651" cy="13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DF1C7C5A-E76F-465C-869F-29F99DAC0C79}"/>
              </a:ext>
            </a:extLst>
          </p:cNvPr>
          <p:cNvSpPr/>
          <p:nvPr/>
        </p:nvSpPr>
        <p:spPr>
          <a:xfrm>
            <a:off x="2718704" y="786242"/>
            <a:ext cx="3706592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20E52-C530-43C2-9871-C08475EF6636}"/>
              </a:ext>
            </a:extLst>
          </p:cNvPr>
          <p:cNvSpPr txBox="1"/>
          <p:nvPr/>
        </p:nvSpPr>
        <p:spPr>
          <a:xfrm>
            <a:off x="3017914" y="895681"/>
            <a:ext cx="3187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ODPADY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9940E6D2-B9B2-4197-95E8-B21CFC740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/>
        </p:blipFill>
        <p:spPr>
          <a:xfrm>
            <a:off x="6219180" y="1851670"/>
            <a:ext cx="2770487" cy="1846991"/>
          </a:xfrm>
          <a:prstGeom prst="roundRect">
            <a:avLst>
              <a:gd name="adj" fmla="val 3949"/>
            </a:avLst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499CB5C2-964D-400C-8F98-3E6975AE3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xfrm>
            <a:off x="3262710" y="1864690"/>
            <a:ext cx="2770487" cy="1846991"/>
          </a:xfrm>
          <a:prstGeom prst="roundRect">
            <a:avLst>
              <a:gd name="adj" fmla="val 3949"/>
            </a:avLst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E4DC38EB-7646-492B-B3D6-7AE8E628B6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247427" y="1851669"/>
            <a:ext cx="2770487" cy="1846991"/>
          </a:xfrm>
          <a:prstGeom prst="roundRect">
            <a:avLst>
              <a:gd name="adj" fmla="val 3949"/>
            </a:avLst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7458D3D-3B80-4E43-B354-CB84DA245DCE}"/>
              </a:ext>
            </a:extLst>
          </p:cNvPr>
          <p:cNvSpPr txBox="1"/>
          <p:nvPr/>
        </p:nvSpPr>
        <p:spPr>
          <a:xfrm>
            <a:off x="467544" y="401191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 kg/rok odpadów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Polska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F416D940-5AA8-4D69-990D-D3190C019C29}"/>
              </a:ext>
            </a:extLst>
          </p:cNvPr>
          <p:cNvSpPr txBox="1"/>
          <p:nvPr/>
        </p:nvSpPr>
        <p:spPr>
          <a:xfrm>
            <a:off x="5508104" y="401191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 kg/rok odpadów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Gdańsk  </a:t>
            </a:r>
          </a:p>
        </p:txBody>
      </p:sp>
      <p:sp>
        <p:nvSpPr>
          <p:cNvPr id="17" name="Strzałka: pagon 16">
            <a:extLst>
              <a:ext uri="{FF2B5EF4-FFF2-40B4-BE49-F238E27FC236}">
                <a16:creationId xmlns:a16="http://schemas.microsoft.com/office/drawing/2014/main" xmlns="" id="{62192474-ABC4-4C15-AA3F-427DBE5A432A}"/>
              </a:ext>
            </a:extLst>
          </p:cNvPr>
          <p:cNvSpPr/>
          <p:nvPr/>
        </p:nvSpPr>
        <p:spPr>
          <a:xfrm>
            <a:off x="539552" y="4011910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Strzałka: pagon 17">
            <a:extLst>
              <a:ext uri="{FF2B5EF4-FFF2-40B4-BE49-F238E27FC236}">
                <a16:creationId xmlns:a16="http://schemas.microsoft.com/office/drawing/2014/main" xmlns="" id="{66CA7EF0-2A70-4F03-9837-08C6A28618F8}"/>
              </a:ext>
            </a:extLst>
          </p:cNvPr>
          <p:cNvSpPr/>
          <p:nvPr/>
        </p:nvSpPr>
        <p:spPr>
          <a:xfrm>
            <a:off x="5580112" y="4016075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6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DF1C7C5A-E76F-465C-869F-29F99DAC0C79}"/>
              </a:ext>
            </a:extLst>
          </p:cNvPr>
          <p:cNvSpPr/>
          <p:nvPr/>
        </p:nvSpPr>
        <p:spPr>
          <a:xfrm>
            <a:off x="1269088" y="555902"/>
            <a:ext cx="5165664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20E52-C530-43C2-9871-C08475EF6636}"/>
              </a:ext>
            </a:extLst>
          </p:cNvPr>
          <p:cNvSpPr txBox="1"/>
          <p:nvPr/>
        </p:nvSpPr>
        <p:spPr>
          <a:xfrm>
            <a:off x="1368593" y="529409"/>
            <a:ext cx="496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HIERARCHIA POSTĘPOWANIA </a:t>
            </a:r>
            <a:b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ODPADAMI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3C0AA914-E914-4592-BB34-00C7D15A3E72}"/>
              </a:ext>
            </a:extLst>
          </p:cNvPr>
          <p:cNvSpPr>
            <a:spLocks/>
          </p:cNvSpPr>
          <p:nvPr/>
        </p:nvSpPr>
        <p:spPr>
          <a:xfrm>
            <a:off x="304243" y="1623675"/>
            <a:ext cx="9999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Najbardziej</a:t>
            </a:r>
          </a:p>
          <a:p>
            <a:pPr algn="ctr"/>
            <a:r>
              <a:rPr lang="pl-PL" sz="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pożądana</a:t>
            </a:r>
          </a:p>
          <a:p>
            <a:pPr algn="ctr"/>
            <a:r>
              <a:rPr lang="pl-PL" sz="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opcja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C6132278-21A0-47F5-865F-DB75465354D9}"/>
              </a:ext>
            </a:extLst>
          </p:cNvPr>
          <p:cNvSpPr>
            <a:spLocks/>
          </p:cNvSpPr>
          <p:nvPr/>
        </p:nvSpPr>
        <p:spPr>
          <a:xfrm>
            <a:off x="2384744" y="1320905"/>
            <a:ext cx="999985" cy="298149"/>
          </a:xfrm>
          <a:prstGeom prst="rect">
            <a:avLst/>
          </a:prstGeom>
          <a:noFill/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pl-PL" sz="1600" b="1" dirty="0">
                <a:solidFill>
                  <a:srgbClr val="18466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ODPADY</a:t>
            </a:r>
          </a:p>
        </p:txBody>
      </p:sp>
      <p:sp>
        <p:nvSpPr>
          <p:cNvPr id="20" name="Strzałka w lewo i prawo 88">
            <a:extLst>
              <a:ext uri="{FF2B5EF4-FFF2-40B4-BE49-F238E27FC236}">
                <a16:creationId xmlns:a16="http://schemas.microsoft.com/office/drawing/2014/main" xmlns="" id="{B7303223-DD5D-43FD-AEE5-00047D968FCB}"/>
              </a:ext>
            </a:extLst>
          </p:cNvPr>
          <p:cNvSpPr>
            <a:spLocks/>
          </p:cNvSpPr>
          <p:nvPr/>
        </p:nvSpPr>
        <p:spPr>
          <a:xfrm rot="16200000">
            <a:off x="169401" y="2771266"/>
            <a:ext cx="1269665" cy="224514"/>
          </a:xfrm>
          <a:prstGeom prst="leftRightArrow">
            <a:avLst/>
          </a:prstGeom>
          <a:gradFill>
            <a:gsLst>
              <a:gs pos="0">
                <a:srgbClr val="008F38"/>
              </a:gs>
              <a:gs pos="100000">
                <a:srgbClr val="E9F0D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xmlns="" id="{3991CF3C-D033-4B8E-B51C-DE21F4AC276E}"/>
              </a:ext>
            </a:extLst>
          </p:cNvPr>
          <p:cNvSpPr/>
          <p:nvPr/>
        </p:nvSpPr>
        <p:spPr>
          <a:xfrm rot="10800000">
            <a:off x="1605034" y="2082902"/>
            <a:ext cx="2559407" cy="2319462"/>
          </a:xfrm>
          <a:prstGeom prst="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A512DF7B-224F-46CB-A999-007BBE76474D}"/>
              </a:ext>
            </a:extLst>
          </p:cNvPr>
          <p:cNvSpPr>
            <a:spLocks/>
          </p:cNvSpPr>
          <p:nvPr/>
        </p:nvSpPr>
        <p:spPr>
          <a:xfrm>
            <a:off x="4327130" y="1701827"/>
            <a:ext cx="1024044" cy="20581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pl-P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Zapobieganie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xmlns="" id="{DFC9C2B4-32A2-46DA-8E66-98CA13D549BF}"/>
              </a:ext>
            </a:extLst>
          </p:cNvPr>
          <p:cNvSpPr>
            <a:spLocks/>
          </p:cNvSpPr>
          <p:nvPr/>
        </p:nvSpPr>
        <p:spPr>
          <a:xfrm>
            <a:off x="4314856" y="2135501"/>
            <a:ext cx="1024044" cy="20581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pl-P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Minimalizacja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583C2161-0773-4A60-8B32-95D69E2F0D38}"/>
              </a:ext>
            </a:extLst>
          </p:cNvPr>
          <p:cNvSpPr>
            <a:spLocks/>
          </p:cNvSpPr>
          <p:nvPr/>
        </p:nvSpPr>
        <p:spPr>
          <a:xfrm>
            <a:off x="4230969" y="2531415"/>
            <a:ext cx="1024044" cy="20581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pl-P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Powtórne życie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14310E7C-6742-457B-9491-A0D23059B479}"/>
              </a:ext>
            </a:extLst>
          </p:cNvPr>
          <p:cNvSpPr>
            <a:spLocks/>
          </p:cNvSpPr>
          <p:nvPr/>
        </p:nvSpPr>
        <p:spPr>
          <a:xfrm>
            <a:off x="4314856" y="2937769"/>
            <a:ext cx="1024044" cy="20581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pl-P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Recykling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xmlns="" id="{770E4056-1AAB-4C4F-A7C8-9ED470FCAD9F}"/>
              </a:ext>
            </a:extLst>
          </p:cNvPr>
          <p:cNvSpPr>
            <a:spLocks/>
          </p:cNvSpPr>
          <p:nvPr/>
        </p:nvSpPr>
        <p:spPr>
          <a:xfrm>
            <a:off x="4230968" y="3394784"/>
            <a:ext cx="1024044" cy="20581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pl-P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Odzysk energii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xmlns="" id="{D3CA7658-9950-44D1-B4DD-9FB410FA5B13}"/>
              </a:ext>
            </a:extLst>
          </p:cNvPr>
          <p:cNvSpPr>
            <a:spLocks/>
          </p:cNvSpPr>
          <p:nvPr/>
        </p:nvSpPr>
        <p:spPr>
          <a:xfrm>
            <a:off x="4254302" y="3860988"/>
            <a:ext cx="1024044" cy="205816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/>
            <a:r>
              <a:rPr lang="pl-PL" sz="1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Składowanie</a:t>
            </a:r>
          </a:p>
        </p:txBody>
      </p:sp>
      <p:cxnSp>
        <p:nvCxnSpPr>
          <p:cNvPr id="28" name="Łącznik prostoliniowy 76">
            <a:extLst>
              <a:ext uri="{FF2B5EF4-FFF2-40B4-BE49-F238E27FC236}">
                <a16:creationId xmlns:a16="http://schemas.microsoft.com/office/drawing/2014/main" xmlns="" id="{C9276045-E31C-4174-8C19-7E78C3CE913E}"/>
              </a:ext>
            </a:extLst>
          </p:cNvPr>
          <p:cNvCxnSpPr>
            <a:cxnSpLocks/>
          </p:cNvCxnSpPr>
          <p:nvPr/>
        </p:nvCxnSpPr>
        <p:spPr>
          <a:xfrm>
            <a:off x="4314856" y="1899631"/>
            <a:ext cx="924815" cy="0"/>
          </a:xfrm>
          <a:prstGeom prst="line">
            <a:avLst/>
          </a:prstGeom>
          <a:ln>
            <a:solidFill>
              <a:srgbClr val="E40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77">
            <a:extLst>
              <a:ext uri="{FF2B5EF4-FFF2-40B4-BE49-F238E27FC236}">
                <a16:creationId xmlns:a16="http://schemas.microsoft.com/office/drawing/2014/main" xmlns="" id="{81933ECE-8551-43D6-A9DD-7AF12BE5674B}"/>
              </a:ext>
            </a:extLst>
          </p:cNvPr>
          <p:cNvCxnSpPr>
            <a:cxnSpLocks/>
          </p:cNvCxnSpPr>
          <p:nvPr/>
        </p:nvCxnSpPr>
        <p:spPr>
          <a:xfrm>
            <a:off x="4067944" y="2352216"/>
            <a:ext cx="1171725" cy="0"/>
          </a:xfrm>
          <a:prstGeom prst="line">
            <a:avLst/>
          </a:prstGeom>
          <a:ln>
            <a:solidFill>
              <a:srgbClr val="E40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78">
            <a:extLst>
              <a:ext uri="{FF2B5EF4-FFF2-40B4-BE49-F238E27FC236}">
                <a16:creationId xmlns:a16="http://schemas.microsoft.com/office/drawing/2014/main" xmlns="" id="{11F7B0A0-D0BB-4D5C-8CFE-F8B409077634}"/>
              </a:ext>
            </a:extLst>
          </p:cNvPr>
          <p:cNvCxnSpPr>
            <a:cxnSpLocks/>
          </p:cNvCxnSpPr>
          <p:nvPr/>
        </p:nvCxnSpPr>
        <p:spPr>
          <a:xfrm>
            <a:off x="3851920" y="2759474"/>
            <a:ext cx="1387749" cy="0"/>
          </a:xfrm>
          <a:prstGeom prst="line">
            <a:avLst/>
          </a:prstGeom>
          <a:ln>
            <a:solidFill>
              <a:srgbClr val="E40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79">
            <a:extLst>
              <a:ext uri="{FF2B5EF4-FFF2-40B4-BE49-F238E27FC236}">
                <a16:creationId xmlns:a16="http://schemas.microsoft.com/office/drawing/2014/main" xmlns="" id="{41FFEA68-6F5C-440A-B538-AC6F786DCDF7}"/>
              </a:ext>
            </a:extLst>
          </p:cNvPr>
          <p:cNvCxnSpPr>
            <a:cxnSpLocks/>
          </p:cNvCxnSpPr>
          <p:nvPr/>
        </p:nvCxnSpPr>
        <p:spPr>
          <a:xfrm>
            <a:off x="3589064" y="3162504"/>
            <a:ext cx="1650605" cy="0"/>
          </a:xfrm>
          <a:prstGeom prst="line">
            <a:avLst/>
          </a:prstGeom>
          <a:ln>
            <a:solidFill>
              <a:srgbClr val="E40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80">
            <a:extLst>
              <a:ext uri="{FF2B5EF4-FFF2-40B4-BE49-F238E27FC236}">
                <a16:creationId xmlns:a16="http://schemas.microsoft.com/office/drawing/2014/main" xmlns="" id="{705E78DF-324D-45DE-8F08-ACAAB6CEA6CA}"/>
              </a:ext>
            </a:extLst>
          </p:cNvPr>
          <p:cNvCxnSpPr>
            <a:cxnSpLocks/>
          </p:cNvCxnSpPr>
          <p:nvPr/>
        </p:nvCxnSpPr>
        <p:spPr>
          <a:xfrm>
            <a:off x="3322120" y="3609656"/>
            <a:ext cx="1917550" cy="4901"/>
          </a:xfrm>
          <a:prstGeom prst="line">
            <a:avLst/>
          </a:prstGeom>
          <a:ln>
            <a:solidFill>
              <a:srgbClr val="E40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81">
            <a:extLst>
              <a:ext uri="{FF2B5EF4-FFF2-40B4-BE49-F238E27FC236}">
                <a16:creationId xmlns:a16="http://schemas.microsoft.com/office/drawing/2014/main" xmlns="" id="{A2C8C761-9853-4666-956A-4EA677CA9259}"/>
              </a:ext>
            </a:extLst>
          </p:cNvPr>
          <p:cNvCxnSpPr>
            <a:cxnSpLocks/>
          </p:cNvCxnSpPr>
          <p:nvPr/>
        </p:nvCxnSpPr>
        <p:spPr>
          <a:xfrm>
            <a:off x="3059832" y="4071502"/>
            <a:ext cx="2179838" cy="0"/>
          </a:xfrm>
          <a:prstGeom prst="line">
            <a:avLst/>
          </a:prstGeom>
          <a:ln>
            <a:solidFill>
              <a:srgbClr val="E40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65">
            <a:extLst>
              <a:ext uri="{FF2B5EF4-FFF2-40B4-BE49-F238E27FC236}">
                <a16:creationId xmlns:a16="http://schemas.microsoft.com/office/drawing/2014/main" xmlns="" id="{B94A9DE2-E5A5-4121-B5C6-03B444AED19E}"/>
              </a:ext>
            </a:extLst>
          </p:cNvPr>
          <p:cNvCxnSpPr>
            <a:cxnSpLocks/>
          </p:cNvCxnSpPr>
          <p:nvPr/>
        </p:nvCxnSpPr>
        <p:spPr>
          <a:xfrm>
            <a:off x="3826731" y="2759474"/>
            <a:ext cx="1407257" cy="0"/>
          </a:xfrm>
          <a:prstGeom prst="line">
            <a:avLst/>
          </a:prstGeom>
          <a:ln>
            <a:solidFill>
              <a:srgbClr val="E40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k object 16">
            <a:extLst>
              <a:ext uri="{FF2B5EF4-FFF2-40B4-BE49-F238E27FC236}">
                <a16:creationId xmlns:a16="http://schemas.microsoft.com/office/drawing/2014/main" xmlns="" id="{63DE3DA4-2C77-4F8C-86AD-7E1C2B2826EA}"/>
              </a:ext>
            </a:extLst>
          </p:cNvPr>
          <p:cNvSpPr/>
          <p:nvPr/>
        </p:nvSpPr>
        <p:spPr>
          <a:xfrm>
            <a:off x="1414453" y="1663526"/>
            <a:ext cx="2999913" cy="433578"/>
          </a:xfrm>
          <a:custGeom>
            <a:avLst/>
            <a:gdLst/>
            <a:ahLst/>
            <a:cxnLst/>
            <a:rect l="l" t="t" r="r" b="b"/>
            <a:pathLst>
              <a:path w="7133790" h="1031047">
                <a:moveTo>
                  <a:pt x="7133790" y="0"/>
                </a:moveTo>
                <a:lnTo>
                  <a:pt x="0" y="0"/>
                </a:lnTo>
                <a:lnTo>
                  <a:pt x="595275" y="1031047"/>
                </a:lnTo>
                <a:lnTo>
                  <a:pt x="6538515" y="1031047"/>
                </a:lnTo>
                <a:lnTo>
                  <a:pt x="7133790" y="0"/>
                </a:lnTo>
                <a:close/>
              </a:path>
            </a:pathLst>
          </a:custGeom>
          <a:solidFill>
            <a:srgbClr val="E9F0DC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xmlns="" id="{149CA910-1346-48F3-ABF9-848A2A83B487}"/>
              </a:ext>
            </a:extLst>
          </p:cNvPr>
          <p:cNvSpPr/>
          <p:nvPr/>
        </p:nvSpPr>
        <p:spPr>
          <a:xfrm>
            <a:off x="1665182" y="2097104"/>
            <a:ext cx="2499259" cy="433578"/>
          </a:xfrm>
          <a:custGeom>
            <a:avLst/>
            <a:gdLst/>
            <a:ahLst/>
            <a:cxnLst/>
            <a:rect l="l" t="t" r="r" b="b"/>
            <a:pathLst>
              <a:path w="5943235" h="1031047">
                <a:moveTo>
                  <a:pt x="5943235" y="0"/>
                </a:moveTo>
                <a:lnTo>
                  <a:pt x="0" y="0"/>
                </a:lnTo>
                <a:lnTo>
                  <a:pt x="595275" y="1031047"/>
                </a:lnTo>
                <a:lnTo>
                  <a:pt x="5347960" y="1031047"/>
                </a:lnTo>
                <a:lnTo>
                  <a:pt x="5943235" y="0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xmlns="" id="{3CBA9BF4-1240-4A52-8D59-FCC5CA2C0C66}"/>
              </a:ext>
            </a:extLst>
          </p:cNvPr>
          <p:cNvSpPr/>
          <p:nvPr/>
        </p:nvSpPr>
        <p:spPr>
          <a:xfrm>
            <a:off x="1915510" y="2530682"/>
            <a:ext cx="1998605" cy="433578"/>
          </a:xfrm>
          <a:custGeom>
            <a:avLst/>
            <a:gdLst/>
            <a:ahLst/>
            <a:cxnLst/>
            <a:rect l="l" t="t" r="r" b="b"/>
            <a:pathLst>
              <a:path w="4752681" h="1031047">
                <a:moveTo>
                  <a:pt x="4752681" y="0"/>
                </a:moveTo>
                <a:lnTo>
                  <a:pt x="0" y="0"/>
                </a:lnTo>
                <a:lnTo>
                  <a:pt x="595275" y="1031047"/>
                </a:lnTo>
                <a:lnTo>
                  <a:pt x="4157405" y="1031047"/>
                </a:lnTo>
                <a:lnTo>
                  <a:pt x="4752681" y="0"/>
                </a:lnTo>
                <a:close/>
              </a:path>
            </a:pathLst>
          </a:custGeom>
          <a:solidFill>
            <a:srgbClr val="A1CE88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xmlns="" id="{633A2692-4FEF-4851-8DBF-859D4769605C}"/>
              </a:ext>
            </a:extLst>
          </p:cNvPr>
          <p:cNvSpPr/>
          <p:nvPr/>
        </p:nvSpPr>
        <p:spPr>
          <a:xfrm>
            <a:off x="2165836" y="2964260"/>
            <a:ext cx="1497953" cy="433576"/>
          </a:xfrm>
          <a:custGeom>
            <a:avLst/>
            <a:gdLst/>
            <a:ahLst/>
            <a:cxnLst/>
            <a:rect l="l" t="t" r="r" b="b"/>
            <a:pathLst>
              <a:path w="3562130" h="1031043">
                <a:moveTo>
                  <a:pt x="3562130" y="0"/>
                </a:moveTo>
                <a:lnTo>
                  <a:pt x="0" y="0"/>
                </a:lnTo>
                <a:lnTo>
                  <a:pt x="595275" y="1031043"/>
                </a:lnTo>
                <a:lnTo>
                  <a:pt x="2966854" y="1031043"/>
                </a:lnTo>
                <a:lnTo>
                  <a:pt x="3562130" y="0"/>
                </a:lnTo>
                <a:close/>
              </a:path>
            </a:pathLst>
          </a:custGeom>
          <a:solidFill>
            <a:srgbClr val="67A5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20">
            <a:extLst>
              <a:ext uri="{FF2B5EF4-FFF2-40B4-BE49-F238E27FC236}">
                <a16:creationId xmlns:a16="http://schemas.microsoft.com/office/drawing/2014/main" xmlns="" id="{2B6DA31A-0321-4CC1-87D6-36430929810C}"/>
              </a:ext>
            </a:extLst>
          </p:cNvPr>
          <p:cNvSpPr/>
          <p:nvPr/>
        </p:nvSpPr>
        <p:spPr>
          <a:xfrm>
            <a:off x="2416162" y="3397769"/>
            <a:ext cx="997300" cy="433576"/>
          </a:xfrm>
          <a:custGeom>
            <a:avLst/>
            <a:gdLst/>
            <a:ahLst/>
            <a:cxnLst/>
            <a:rect l="l" t="t" r="r" b="b"/>
            <a:pathLst>
              <a:path w="2371579" h="1031043">
                <a:moveTo>
                  <a:pt x="2371579" y="0"/>
                </a:moveTo>
                <a:lnTo>
                  <a:pt x="0" y="0"/>
                </a:lnTo>
                <a:lnTo>
                  <a:pt x="595275" y="1031043"/>
                </a:lnTo>
                <a:lnTo>
                  <a:pt x="1776303" y="1031043"/>
                </a:lnTo>
                <a:lnTo>
                  <a:pt x="2371579" y="0"/>
                </a:lnTo>
                <a:close/>
              </a:path>
            </a:pathLst>
          </a:custGeom>
          <a:solidFill>
            <a:srgbClr val="379B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21">
            <a:extLst>
              <a:ext uri="{FF2B5EF4-FFF2-40B4-BE49-F238E27FC236}">
                <a16:creationId xmlns:a16="http://schemas.microsoft.com/office/drawing/2014/main" xmlns="" id="{E40DDFD2-8198-4389-8389-FBA4F8AE31A4}"/>
              </a:ext>
            </a:extLst>
          </p:cNvPr>
          <p:cNvSpPr/>
          <p:nvPr/>
        </p:nvSpPr>
        <p:spPr>
          <a:xfrm>
            <a:off x="2666489" y="3831345"/>
            <a:ext cx="496648" cy="430110"/>
          </a:xfrm>
          <a:custGeom>
            <a:avLst/>
            <a:gdLst/>
            <a:ahLst/>
            <a:cxnLst/>
            <a:rect l="l" t="t" r="r" b="b"/>
            <a:pathLst>
              <a:path w="1181028" h="1022801">
                <a:moveTo>
                  <a:pt x="1181028" y="0"/>
                </a:moveTo>
                <a:lnTo>
                  <a:pt x="0" y="0"/>
                </a:lnTo>
                <a:lnTo>
                  <a:pt x="590514" y="1022801"/>
                </a:lnTo>
                <a:lnTo>
                  <a:pt x="1181028" y="0"/>
                </a:lnTo>
                <a:close/>
              </a:path>
            </a:pathLst>
          </a:custGeom>
          <a:solidFill>
            <a:srgbClr val="008F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xmlns="" id="{90E55F0A-D9C7-44A2-84B6-897DAE0151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"/>
          <a:stretch/>
        </p:blipFill>
        <p:spPr>
          <a:xfrm>
            <a:off x="5905352" y="2432647"/>
            <a:ext cx="2783584" cy="1649262"/>
          </a:xfrm>
          <a:prstGeom prst="rect">
            <a:avLst/>
          </a:prstGeom>
        </p:spPr>
      </p:pic>
      <p:sp>
        <p:nvSpPr>
          <p:cNvPr id="42" name="Prostokąt 41">
            <a:extLst>
              <a:ext uri="{FF2B5EF4-FFF2-40B4-BE49-F238E27FC236}">
                <a16:creationId xmlns:a16="http://schemas.microsoft.com/office/drawing/2014/main" xmlns="" id="{5CAE1316-A384-4196-A2B6-103E0BC1CFEC}"/>
              </a:ext>
            </a:extLst>
          </p:cNvPr>
          <p:cNvSpPr>
            <a:spLocks/>
          </p:cNvSpPr>
          <p:nvPr/>
        </p:nvSpPr>
        <p:spPr>
          <a:xfrm>
            <a:off x="146520" y="3624155"/>
            <a:ext cx="1315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Najmniej</a:t>
            </a:r>
          </a:p>
          <a:p>
            <a:pPr algn="ctr"/>
            <a:r>
              <a:rPr lang="pl-PL" sz="9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pożądana opcja</a:t>
            </a:r>
          </a:p>
        </p:txBody>
      </p:sp>
      <p:sp>
        <p:nvSpPr>
          <p:cNvPr id="43" name="Strzałka: pagon 42">
            <a:extLst>
              <a:ext uri="{FF2B5EF4-FFF2-40B4-BE49-F238E27FC236}">
                <a16:creationId xmlns:a16="http://schemas.microsoft.com/office/drawing/2014/main" xmlns="" id="{D7B94095-9D14-4938-B0F1-B52BF1BE60DC}"/>
              </a:ext>
            </a:extLst>
          </p:cNvPr>
          <p:cNvSpPr/>
          <p:nvPr/>
        </p:nvSpPr>
        <p:spPr>
          <a:xfrm>
            <a:off x="5514114" y="3387341"/>
            <a:ext cx="216024" cy="262029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DF1C7C5A-E76F-465C-869F-29F99DAC0C79}"/>
              </a:ext>
            </a:extLst>
          </p:cNvPr>
          <p:cNvSpPr/>
          <p:nvPr/>
        </p:nvSpPr>
        <p:spPr>
          <a:xfrm>
            <a:off x="1269088" y="555902"/>
            <a:ext cx="5165664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20E52-C530-43C2-9871-C08475EF6636}"/>
              </a:ext>
            </a:extLst>
          </p:cNvPr>
          <p:cNvSpPr txBox="1"/>
          <p:nvPr/>
        </p:nvSpPr>
        <p:spPr>
          <a:xfrm>
            <a:off x="1343404" y="673461"/>
            <a:ext cx="496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GOSPODARKA LINEARNA</a:t>
            </a:r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xmlns="" id="{3991CF3C-D033-4B8E-B51C-DE21F4AC276E}"/>
              </a:ext>
            </a:extLst>
          </p:cNvPr>
          <p:cNvSpPr/>
          <p:nvPr/>
        </p:nvSpPr>
        <p:spPr>
          <a:xfrm rot="10800000">
            <a:off x="1605034" y="2082902"/>
            <a:ext cx="2559407" cy="2319462"/>
          </a:xfrm>
          <a:prstGeom prst="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xmlns="" id="{DD31D8BB-01F7-424B-BDE6-8E5E51900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025605"/>
              </p:ext>
            </p:extLst>
          </p:nvPr>
        </p:nvGraphicFramePr>
        <p:xfrm>
          <a:off x="102037" y="801257"/>
          <a:ext cx="4400848" cy="2689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xmlns="" id="{DB920C50-1510-4201-9A92-8455ACE8A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322944"/>
              </p:ext>
            </p:extLst>
          </p:nvPr>
        </p:nvGraphicFramePr>
        <p:xfrm>
          <a:off x="4234328" y="1160504"/>
          <a:ext cx="4400848" cy="277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86A4CD-28BE-4847-9FEE-07019C1C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1429FC5-40FE-41D8-8BE3-43FCEBCD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69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DF1C7C5A-E76F-465C-869F-29F99DAC0C79}"/>
              </a:ext>
            </a:extLst>
          </p:cNvPr>
          <p:cNvSpPr/>
          <p:nvPr/>
        </p:nvSpPr>
        <p:spPr>
          <a:xfrm>
            <a:off x="1269088" y="555902"/>
            <a:ext cx="5165664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20E52-C530-43C2-9871-C08475EF6636}"/>
              </a:ext>
            </a:extLst>
          </p:cNvPr>
          <p:cNvSpPr txBox="1"/>
          <p:nvPr/>
        </p:nvSpPr>
        <p:spPr>
          <a:xfrm>
            <a:off x="1343404" y="673461"/>
            <a:ext cx="496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GOSPODARKA CYRKULARNA</a:t>
            </a:r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xmlns="" id="{3991CF3C-D033-4B8E-B51C-DE21F4AC276E}"/>
              </a:ext>
            </a:extLst>
          </p:cNvPr>
          <p:cNvSpPr/>
          <p:nvPr/>
        </p:nvSpPr>
        <p:spPr>
          <a:xfrm rot="10800000">
            <a:off x="1605034" y="2082902"/>
            <a:ext cx="2559407" cy="2319462"/>
          </a:xfrm>
          <a:prstGeom prst="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xmlns="" id="{DD31D8BB-01F7-424B-BDE6-8E5E51900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867236"/>
              </p:ext>
            </p:extLst>
          </p:nvPr>
        </p:nvGraphicFramePr>
        <p:xfrm>
          <a:off x="102037" y="801257"/>
          <a:ext cx="4400848" cy="2689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86A4CD-28BE-4847-9FEE-07019C1C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1429FC5-40FE-41D8-8BE3-43FCEBCD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17B9875-9D18-49C4-A23E-4A46119924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b="2110"/>
          <a:stretch/>
        </p:blipFill>
        <p:spPr>
          <a:xfrm>
            <a:off x="2306489" y="1201367"/>
            <a:ext cx="3346799" cy="338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DF1C7C5A-E76F-465C-869F-29F99DAC0C79}"/>
              </a:ext>
            </a:extLst>
          </p:cNvPr>
          <p:cNvSpPr/>
          <p:nvPr/>
        </p:nvSpPr>
        <p:spPr>
          <a:xfrm>
            <a:off x="1269088" y="555902"/>
            <a:ext cx="5165664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20E52-C530-43C2-9871-C08475EF6636}"/>
              </a:ext>
            </a:extLst>
          </p:cNvPr>
          <p:cNvSpPr txBox="1"/>
          <p:nvPr/>
        </p:nvSpPr>
        <p:spPr>
          <a:xfrm>
            <a:off x="1287591" y="528100"/>
            <a:ext cx="496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GOSPODARKA ODPADAMI </a:t>
            </a:r>
            <a:b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GDAŃSKU</a:t>
            </a:r>
          </a:p>
        </p:txBody>
      </p:sp>
      <p:sp>
        <p:nvSpPr>
          <p:cNvPr id="21" name="Trójkąt równoramienny 20">
            <a:extLst>
              <a:ext uri="{FF2B5EF4-FFF2-40B4-BE49-F238E27FC236}">
                <a16:creationId xmlns:a16="http://schemas.microsoft.com/office/drawing/2014/main" xmlns="" id="{3991CF3C-D033-4B8E-B51C-DE21F4AC276E}"/>
              </a:ext>
            </a:extLst>
          </p:cNvPr>
          <p:cNvSpPr/>
          <p:nvPr/>
        </p:nvSpPr>
        <p:spPr>
          <a:xfrm rot="10800000">
            <a:off x="1605034" y="2082902"/>
            <a:ext cx="2559407" cy="2319462"/>
          </a:xfrm>
          <a:prstGeom prst="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86A4CD-28BE-4847-9FEE-07019C1CB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1429FC5-40FE-41D8-8BE3-43FCEBCD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7244B44-F0FE-4C3C-AF8B-C4110E8E7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 b="3145"/>
          <a:stretch/>
        </p:blipFill>
        <p:spPr>
          <a:xfrm>
            <a:off x="2174745" y="1334687"/>
            <a:ext cx="3979391" cy="33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DF1C7C5A-E76F-465C-869F-29F99DAC0C79}"/>
              </a:ext>
            </a:extLst>
          </p:cNvPr>
          <p:cNvSpPr/>
          <p:nvPr/>
        </p:nvSpPr>
        <p:spPr>
          <a:xfrm>
            <a:off x="899592" y="786242"/>
            <a:ext cx="6192688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20E52-C530-43C2-9871-C08475EF6636}"/>
              </a:ext>
            </a:extLst>
          </p:cNvPr>
          <p:cNvSpPr txBox="1"/>
          <p:nvPr/>
        </p:nvSpPr>
        <p:spPr>
          <a:xfrm>
            <a:off x="2123728" y="898573"/>
            <a:ext cx="660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SEGREGACJA ODPADÓW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914265C-966E-4B1F-99B6-257637558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9" y="2067693"/>
            <a:ext cx="1568606" cy="14069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FBCFA31-87F3-4D03-B962-A9F19A7F43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2067693"/>
            <a:ext cx="1568606" cy="140691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F38D22F9-16FB-4B0F-8B7D-A052443B5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7693"/>
            <a:ext cx="1595060" cy="140691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378398BA-EE1C-4314-83A4-0C0B8888ED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917">
            <a:off x="3759226" y="2138042"/>
            <a:ext cx="1645829" cy="1406918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xmlns="" id="{A36F6BE1-0093-40EB-8EE3-E28B4FC58B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491">
            <a:off x="7388724" y="2006147"/>
            <a:ext cx="1628366" cy="14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7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DF1C7C5A-E76F-465C-869F-29F99DAC0C79}"/>
              </a:ext>
            </a:extLst>
          </p:cNvPr>
          <p:cNvSpPr/>
          <p:nvPr/>
        </p:nvSpPr>
        <p:spPr>
          <a:xfrm>
            <a:off x="899592" y="786242"/>
            <a:ext cx="6192688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20E52-C530-43C2-9871-C08475EF6636}"/>
              </a:ext>
            </a:extLst>
          </p:cNvPr>
          <p:cNvSpPr txBox="1"/>
          <p:nvPr/>
        </p:nvSpPr>
        <p:spPr>
          <a:xfrm>
            <a:off x="1376870" y="898573"/>
            <a:ext cx="660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TERMICZNE PRZEKSZTAŁCANIE ODPADÓW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389A0220-080D-43CB-BAE4-0F417A2FB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21" y="2047127"/>
            <a:ext cx="4306779" cy="2310131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E542E82-F6AD-4548-92CB-2DD9C5C12E5C}"/>
              </a:ext>
            </a:extLst>
          </p:cNvPr>
          <p:cNvSpPr txBox="1"/>
          <p:nvPr/>
        </p:nvSpPr>
        <p:spPr>
          <a:xfrm>
            <a:off x="755576" y="1658321"/>
            <a:ext cx="4176464" cy="2586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DLACZEGO POTRZEBUJEMY NOWOCZESNEJ SPALARNI ODPADÓW?</a:t>
            </a:r>
          </a:p>
          <a:p>
            <a:endParaRPr lang="pl-PL" sz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wzrost ilości wytwarzanych odpadów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brak innej możliwości przetworzenia odpadów nienadających się do recyklingu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zakaz składowania frakcji energetycznej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coraz mniej miejsca na składowiskach/ograniczenie </a:t>
            </a:r>
            <a:b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składowania do 10% w 2030 r. </a:t>
            </a:r>
          </a:p>
        </p:txBody>
      </p:sp>
      <p:sp>
        <p:nvSpPr>
          <p:cNvPr id="17" name="Strzałka: pagon 16">
            <a:extLst>
              <a:ext uri="{FF2B5EF4-FFF2-40B4-BE49-F238E27FC236}">
                <a16:creationId xmlns:a16="http://schemas.microsoft.com/office/drawing/2014/main" xmlns="" id="{0E1C5500-07C1-448B-A6F0-DEBCC2DA4692}"/>
              </a:ext>
            </a:extLst>
          </p:cNvPr>
          <p:cNvSpPr/>
          <p:nvPr/>
        </p:nvSpPr>
        <p:spPr>
          <a:xfrm>
            <a:off x="595660" y="2351094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Strzałka: pagon 17">
            <a:extLst>
              <a:ext uri="{FF2B5EF4-FFF2-40B4-BE49-F238E27FC236}">
                <a16:creationId xmlns:a16="http://schemas.microsoft.com/office/drawing/2014/main" xmlns="" id="{4BDFC74B-BA2C-4C7D-8037-A09597BEFAD4}"/>
              </a:ext>
            </a:extLst>
          </p:cNvPr>
          <p:cNvSpPr/>
          <p:nvPr/>
        </p:nvSpPr>
        <p:spPr>
          <a:xfrm>
            <a:off x="595660" y="2731451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9" name="Strzałka: pagon 18">
            <a:extLst>
              <a:ext uri="{FF2B5EF4-FFF2-40B4-BE49-F238E27FC236}">
                <a16:creationId xmlns:a16="http://schemas.microsoft.com/office/drawing/2014/main" xmlns="" id="{DB4ADE45-3C4B-4554-96D8-6EBD43EC0DAE}"/>
              </a:ext>
            </a:extLst>
          </p:cNvPr>
          <p:cNvSpPr/>
          <p:nvPr/>
        </p:nvSpPr>
        <p:spPr>
          <a:xfrm>
            <a:off x="581802" y="3389841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0" name="Strzałka: pagon 19">
            <a:extLst>
              <a:ext uri="{FF2B5EF4-FFF2-40B4-BE49-F238E27FC236}">
                <a16:creationId xmlns:a16="http://schemas.microsoft.com/office/drawing/2014/main" xmlns="" id="{88412E31-924C-4765-9EA0-9AAC73089922}"/>
              </a:ext>
            </a:extLst>
          </p:cNvPr>
          <p:cNvSpPr/>
          <p:nvPr/>
        </p:nvSpPr>
        <p:spPr>
          <a:xfrm>
            <a:off x="588731" y="3714762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8B545B5-E34F-4593-87CB-3E4D66153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23479"/>
            <a:ext cx="1537347" cy="499442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DF1C7C5A-E76F-465C-869F-29F99DAC0C79}"/>
              </a:ext>
            </a:extLst>
          </p:cNvPr>
          <p:cNvSpPr/>
          <p:nvPr/>
        </p:nvSpPr>
        <p:spPr>
          <a:xfrm>
            <a:off x="899592" y="786242"/>
            <a:ext cx="6192688" cy="618988"/>
          </a:xfrm>
          <a:prstGeom prst="roundRect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6420E52-C530-43C2-9871-C08475EF6636}"/>
              </a:ext>
            </a:extLst>
          </p:cNvPr>
          <p:cNvSpPr txBox="1"/>
          <p:nvPr/>
        </p:nvSpPr>
        <p:spPr>
          <a:xfrm>
            <a:off x="1376870" y="898573"/>
            <a:ext cx="6605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TERMICZNE PRZEKSZTAŁCANIE ODPADÓW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4E542E82-F6AD-4548-92CB-2DD9C5C12E5C}"/>
              </a:ext>
            </a:extLst>
          </p:cNvPr>
          <p:cNvSpPr txBox="1"/>
          <p:nvPr/>
        </p:nvSpPr>
        <p:spPr>
          <a:xfrm>
            <a:off x="755576" y="1658321"/>
            <a:ext cx="4248472" cy="320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KORZYŚCI Z FUNKCJONOWANIA SPALARNI ODPADÓW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zmniejszenie emisji dwutlenku węgla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zmniejszenie ilości odpadów komunalnych </a:t>
            </a:r>
            <a:b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gromadzonych na składowiskach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ograniczenie zużycia paliw kopalnych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ograniczenie emisji tlenków azotu, tlenków siarki oraz pyłów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sz="12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zagospodarowanie odpadów nienadających się do recyklingu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pl-PL" sz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0" name="Strzałka: pagon 19">
            <a:extLst>
              <a:ext uri="{FF2B5EF4-FFF2-40B4-BE49-F238E27FC236}">
                <a16:creationId xmlns:a16="http://schemas.microsoft.com/office/drawing/2014/main" xmlns="" id="{88412E31-924C-4765-9EA0-9AAC73089922}"/>
              </a:ext>
            </a:extLst>
          </p:cNvPr>
          <p:cNvSpPr/>
          <p:nvPr/>
        </p:nvSpPr>
        <p:spPr>
          <a:xfrm>
            <a:off x="564836" y="2021689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7828D2D-B5F8-4076-8DFD-150B5739E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18385"/>
            <a:ext cx="3040380" cy="1277150"/>
          </a:xfrm>
          <a:prstGeom prst="rect">
            <a:avLst/>
          </a:prstGeom>
        </p:spPr>
      </p:pic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xmlns="" id="{ACB41E69-4CD7-4F9D-A559-43CC53F282A6}"/>
              </a:ext>
            </a:extLst>
          </p:cNvPr>
          <p:cNvSpPr txBox="1">
            <a:spLocks/>
          </p:cNvSpPr>
          <p:nvPr/>
        </p:nvSpPr>
        <p:spPr>
          <a:xfrm>
            <a:off x="5530833" y="1932214"/>
            <a:ext cx="3122893" cy="1031299"/>
          </a:xfrm>
          <a:prstGeom prst="rect">
            <a:avLst/>
          </a:prstGeom>
        </p:spPr>
        <p:txBody>
          <a:bodyPr vert="horz" lIns="52940" tIns="26470" rIns="52940" bIns="26470" rtlCol="0">
            <a:normAutofit/>
          </a:bodyPr>
          <a:lstStyle>
            <a:lvl1pPr marL="0" indent="0" algn="l" defTabSz="941312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pl-PL" sz="1390" kern="1200" dirty="0">
                <a:solidFill>
                  <a:schemeClr val="tx1"/>
                </a:solidFill>
                <a:latin typeface="Khand Light" panose="02000000000000000000" pitchFamily="2" charset="-18"/>
                <a:ea typeface="+mj-ea"/>
                <a:cs typeface="Khand Light" panose="02000000000000000000" pitchFamily="2" charset="-18"/>
              </a:defRPr>
            </a:lvl1pPr>
            <a:lvl2pPr marL="264891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29782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4674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9565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2445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89347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54239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19130" indent="0" algn="ctr" defTabSz="94131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58" algn="ctr" defTabSz="529394">
              <a:defRPr/>
            </a:pPr>
            <a:r>
              <a:rPr lang="pl-PL" sz="1100" b="1" dirty="0">
                <a:ln w="0"/>
                <a:solidFill>
                  <a:srgbClr val="008F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Roczna produkcja energii elektrycznej wyprodukowanej w spalarni wystarczy </a:t>
            </a:r>
            <a:br>
              <a:rPr lang="pl-PL" sz="1100" b="1" dirty="0">
                <a:ln w="0"/>
                <a:solidFill>
                  <a:srgbClr val="008F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pl-PL" sz="1100" b="1" dirty="0">
                <a:ln w="0"/>
                <a:solidFill>
                  <a:srgbClr val="008F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na zasilenie całego taboru tramwajowego </a:t>
            </a:r>
            <a:br>
              <a:rPr lang="pl-PL" sz="1100" b="1" dirty="0">
                <a:ln w="0"/>
                <a:solidFill>
                  <a:srgbClr val="008F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pl-PL" sz="1100" b="1" dirty="0">
                <a:ln w="0"/>
                <a:solidFill>
                  <a:srgbClr val="008F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 Gdańsku przez 3,5 roku</a:t>
            </a:r>
          </a:p>
        </p:txBody>
      </p:sp>
      <p:sp>
        <p:nvSpPr>
          <p:cNvPr id="13" name="Strzałka: pagon 12">
            <a:extLst>
              <a:ext uri="{FF2B5EF4-FFF2-40B4-BE49-F238E27FC236}">
                <a16:creationId xmlns:a16="http://schemas.microsoft.com/office/drawing/2014/main" xmlns="" id="{41A99778-CA70-44BA-BDF7-3D34369C4961}"/>
              </a:ext>
            </a:extLst>
          </p:cNvPr>
          <p:cNvSpPr/>
          <p:nvPr/>
        </p:nvSpPr>
        <p:spPr>
          <a:xfrm>
            <a:off x="564836" y="2407027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Strzałka: pagon 13">
            <a:extLst>
              <a:ext uri="{FF2B5EF4-FFF2-40B4-BE49-F238E27FC236}">
                <a16:creationId xmlns:a16="http://schemas.microsoft.com/office/drawing/2014/main" xmlns="" id="{E6D15949-4E4B-4220-8EBB-3AE5A3E8BAED}"/>
              </a:ext>
            </a:extLst>
          </p:cNvPr>
          <p:cNvSpPr/>
          <p:nvPr/>
        </p:nvSpPr>
        <p:spPr>
          <a:xfrm>
            <a:off x="564836" y="3005605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Strzałka: pagon 20">
            <a:extLst>
              <a:ext uri="{FF2B5EF4-FFF2-40B4-BE49-F238E27FC236}">
                <a16:creationId xmlns:a16="http://schemas.microsoft.com/office/drawing/2014/main" xmlns="" id="{1C714B4D-E46A-444D-AFBB-EDF3A1F3FD29}"/>
              </a:ext>
            </a:extLst>
          </p:cNvPr>
          <p:cNvSpPr/>
          <p:nvPr/>
        </p:nvSpPr>
        <p:spPr>
          <a:xfrm>
            <a:off x="574010" y="3384956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Strzałka: pagon 21">
            <a:extLst>
              <a:ext uri="{FF2B5EF4-FFF2-40B4-BE49-F238E27FC236}">
                <a16:creationId xmlns:a16="http://schemas.microsoft.com/office/drawing/2014/main" xmlns="" id="{9008E4E0-1101-499E-9E87-DCBDB6D37518}"/>
              </a:ext>
            </a:extLst>
          </p:cNvPr>
          <p:cNvSpPr/>
          <p:nvPr/>
        </p:nvSpPr>
        <p:spPr>
          <a:xfrm>
            <a:off x="564836" y="3954329"/>
            <a:ext cx="159916" cy="190021"/>
          </a:xfrm>
          <a:prstGeom prst="chevron">
            <a:avLst/>
          </a:prstGeom>
          <a:gradFill flip="none" rotWithShape="1">
            <a:gsLst>
              <a:gs pos="0">
                <a:srgbClr val="42B23C">
                  <a:shade val="30000"/>
                  <a:satMod val="115000"/>
                </a:srgbClr>
              </a:gs>
              <a:gs pos="50000">
                <a:srgbClr val="42B23C">
                  <a:shade val="67500"/>
                  <a:satMod val="115000"/>
                </a:srgbClr>
              </a:gs>
              <a:gs pos="100000">
                <a:srgbClr val="42B23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60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</TotalTime>
  <Words>117</Words>
  <Application>Microsoft Office PowerPoint</Application>
  <PresentationFormat>Pokaz na ekranie (16:9)</PresentationFormat>
  <Paragraphs>48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 ExtraBold</vt:lpstr>
      <vt:lpstr>Open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 Fijołek</dc:creator>
  <cp:lastModifiedBy>cmleczek-poloczanski</cp:lastModifiedBy>
  <cp:revision>372</cp:revision>
  <cp:lastPrinted>2021-05-18T12:18:59Z</cp:lastPrinted>
  <dcterms:created xsi:type="dcterms:W3CDTF">2017-03-20T12:41:40Z</dcterms:created>
  <dcterms:modified xsi:type="dcterms:W3CDTF">2021-10-15T08:01:45Z</dcterms:modified>
</cp:coreProperties>
</file>